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09" r:id="rId3"/>
    <p:sldId id="258" r:id="rId4"/>
    <p:sldId id="260" r:id="rId5"/>
    <p:sldId id="311" r:id="rId6"/>
    <p:sldId id="315" r:id="rId7"/>
    <p:sldId id="310" r:id="rId8"/>
    <p:sldId id="288" r:id="rId9"/>
    <p:sldId id="291" r:id="rId10"/>
    <p:sldId id="270" r:id="rId11"/>
    <p:sldId id="290" r:id="rId12"/>
    <p:sldId id="289" r:id="rId13"/>
    <p:sldId id="271" r:id="rId14"/>
    <p:sldId id="273" r:id="rId15"/>
    <p:sldId id="292" r:id="rId16"/>
    <p:sldId id="259" r:id="rId17"/>
    <p:sldId id="261" r:id="rId18"/>
    <p:sldId id="316" r:id="rId19"/>
    <p:sldId id="272" r:id="rId20"/>
    <p:sldId id="293" r:id="rId21"/>
    <p:sldId id="294" r:id="rId22"/>
    <p:sldId id="263" r:id="rId23"/>
    <p:sldId id="317" r:id="rId24"/>
    <p:sldId id="264" r:id="rId25"/>
    <p:sldId id="318" r:id="rId26"/>
    <p:sldId id="295" r:id="rId27"/>
    <p:sldId id="298" r:id="rId28"/>
    <p:sldId id="299" r:id="rId29"/>
    <p:sldId id="265" r:id="rId30"/>
    <p:sldId id="262" r:id="rId31"/>
    <p:sldId id="306" r:id="rId32"/>
    <p:sldId id="275" r:id="rId33"/>
    <p:sldId id="307" r:id="rId34"/>
    <p:sldId id="308" r:id="rId35"/>
    <p:sldId id="32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F3ED3-7B22-403E-957B-10C923BCC84E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42B87-20E8-4AEB-B454-30905B3A3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3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62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7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316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28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84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42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55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73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5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06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870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59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47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6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21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69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2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- Câu gang tay em dài ..?.. GV để HS đo và tự điền.</a:t>
            </a:r>
          </a:p>
          <a:p>
            <a:pPr marL="171450" indent="-171450">
              <a:buFontTx/>
              <a:buChar char="-"/>
            </a:pPr>
            <a:r>
              <a:rPr lang="en-US" altLang="zh-CN"/>
              <a:t>Câu điền dài hơn, ngắn hơn hay bằng:</a:t>
            </a:r>
          </a:p>
          <a:p>
            <a:pPr marL="0" indent="0">
              <a:buFontTx/>
              <a:buNone/>
            </a:pPr>
            <a:r>
              <a:rPr lang="en-US" altLang="zh-CN"/>
              <a:t>       + Nếu gang tay của </a:t>
            </a:r>
            <a:r>
              <a:rPr lang="en-US" altLang="zh-CN" b="1"/>
              <a:t>HS dài hơn (ngắn hơn hay bằng) 1 dm</a:t>
            </a:r>
            <a:r>
              <a:rPr lang="en-US" altLang="zh-CN"/>
              <a:t>, GV nhấn vào </a:t>
            </a:r>
            <a:r>
              <a:rPr lang="en-US" altLang="zh-CN" b="1"/>
              <a:t>chữ tương ứng trong khung</a:t>
            </a:r>
            <a:r>
              <a:rPr lang="en-US" altLang="zh-CN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       + Gang tay của </a:t>
            </a:r>
            <a:r>
              <a:rPr lang="en-US" altLang="zh-CN" b="1"/>
              <a:t>HS ngắn hơn 2 dm</a:t>
            </a:r>
            <a:r>
              <a:rPr lang="en-US" altLang="zh-CN"/>
              <a:t>, GV nhấn vào </a:t>
            </a:r>
            <a:r>
              <a:rPr lang="en-US" altLang="zh-CN" b="1"/>
              <a:t>hình tứ giác thứ hai đang ghim trên khung.</a:t>
            </a:r>
          </a:p>
          <a:p>
            <a:pPr marL="0" indent="0">
              <a:buFontTx/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62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3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4D9D-6FFF-41A4-8C17-F2F0B1DC1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542BB-E0F2-4B5F-B388-5A4CB0F78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04715-9469-448A-8758-899067B5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A9D9-0996-42C0-ABCC-52D2B142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72E52-0526-4731-8532-68FA379A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6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9179-3178-4923-8423-C3250748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9EE5D-E0A9-4559-B53F-0734C48DD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27A4A-4FF4-4044-9D10-9C3D633F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E651-768A-4588-966D-3C4EE753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B254B-C934-49E1-B401-C9E244F6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5571B-4D84-4571-8C63-BCB2C07BE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2061A-4FB7-4CA2-BF8B-5C658A99C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732AB-BB98-4F4E-979D-17A5725D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28106-73D0-4291-8CFF-656AA38B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B5D7-D8D5-4D60-9458-7B651C07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75826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1382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091084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64387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861196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712380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53641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8701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2DE1-AE24-41D9-A266-F5D2F859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2281B-3261-45B7-AB9F-35E0A91FE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F18E3-90AD-4F7C-BE25-4C5CF9FC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B0552-5B75-4B4D-B8BC-BA9EBF4B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EE138-9079-4266-BD94-B861DB01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70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312192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19420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758351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9A47-4C36-4B88-AAE8-BC0F46FF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C2628-6376-47FF-8FFC-C38A72AC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35F1B-9784-4BCF-B66C-FD8CA69F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5C43-7B7A-4122-911E-0046D6C2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85C76-90DA-48E3-9E05-446F2CAC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1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CBF7-1F8C-46E6-9382-6DA39AD3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C23CE-7DE1-411E-8C84-356BF27AF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337EF-676F-4298-BC8F-2671BA035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F88F8-B30C-4D7A-9970-ECEEFC8A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5EB98-3045-40CC-8127-DD2F88F6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E39A-C525-4CFE-9C07-7AF7C0C8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3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1994-ACA8-4723-89B0-5FF50D13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C3601-6C66-4845-AD9A-7BF1FAC6F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F20C0-7B79-4235-B648-604756770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85110-2DC3-4916-9C0E-9B99A7C4C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FC047-D665-4250-9612-36BBAFF60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E24F1B-5147-437E-8D54-A1E7813D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4EC477-8F8E-4A32-99E7-6D8933FD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2B0909-01FE-4614-87F8-FD10D7DC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EF65-D19D-4AEF-AD84-F6FDCAEE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69B44-915B-44AE-BD4C-505A6A29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2BCD0-D5C9-4FCC-BEC8-949DD2AD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EB1B0-38FD-458A-9D81-004F73CD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3E9B7-06EE-49A0-854A-01340C7F7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791A2-FFF0-472F-B250-0FA99114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07CC-F536-4C1C-BE69-15A5728C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8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07E20-587C-49B9-A4D7-25DE593B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847E4-B59D-40C9-A77F-C7C33F5DE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FFAFD-6AE1-4E69-B68C-C985FE426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D76F-D2CE-4864-930C-E19B537B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F5C78-823E-4E4B-8152-F72C01B8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E8C8D-72EF-4621-A4AF-D0901E24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1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6256-407D-4079-B29B-FDD3A972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07587-160B-46EC-83D9-D0149CCE0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7DE96-69FB-4ED8-B4BB-3C503EF5D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46208-23A9-49C0-AEC0-D2B0C312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2EB5F-1304-44FF-BFED-6B2944E2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E8098-BF2E-44A8-BBAD-1A599EA9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7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61E510-BD59-41CF-875C-639224B0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EC732-E920-45C9-8A91-5A39160EB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0E2B-01E3-4F6A-B27C-79184966D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BDF7-F25C-4A6B-81B1-85614D4BB1EB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5FF2-8E93-4943-86C2-009461E02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C95C8-4A6E-497F-BED2-08D2F0661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C3644-5849-4E3D-9A20-23658CA8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10" name="18">
            <a:extLst>
              <a:ext uri="{FF2B5EF4-FFF2-40B4-BE49-F238E27FC236}">
                <a16:creationId xmlns:a16="http://schemas.microsoft.com/office/drawing/2014/main" id="{5CD8AC0F-E7BA-40CC-B135-F586E3D53F0C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3639" y="2450032"/>
            <a:ext cx="2491943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Toán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15A7C60-1D8C-45D4-A965-42CC053BA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15" y="3023647"/>
            <a:ext cx="6783251" cy="17623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3165D6-37E3-41AA-A87A-1E39637F9CA1}"/>
              </a:ext>
            </a:extLst>
          </p:cNvPr>
          <p:cNvSpPr txBox="1">
            <a:spLocks/>
          </p:cNvSpPr>
          <p:nvPr/>
        </p:nvSpPr>
        <p:spPr>
          <a:xfrm>
            <a:off x="2872033" y="1073009"/>
            <a:ext cx="6447934" cy="113121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GÒ VẤP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0112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15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0112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15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76CCDBB-3368-454C-BE3E-1A8CEF316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5602435" y="2741066"/>
            <a:ext cx="5935629" cy="108026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CA35CF36-D6F3-44E7-972E-B1A7DFD5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90634" flipH="1">
            <a:off x="498733" y="2100690"/>
            <a:ext cx="832415" cy="1280752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F1E8AF28-DF04-47BE-9DF3-B2BD776B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90634">
            <a:off x="4325918" y="2085534"/>
            <a:ext cx="944671" cy="128075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F4BCF8BF-26B2-4912-81BE-4CBAE8F1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06132">
            <a:off x="611063" y="4140974"/>
            <a:ext cx="944671" cy="1280752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53441FE4-99E8-4047-BC64-2F188623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53848" y="4140974"/>
            <a:ext cx="888809" cy="12807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97479E-F652-491F-8FDA-543796AC293E}"/>
              </a:ext>
            </a:extLst>
          </p:cNvPr>
          <p:cNvSpPr/>
          <p:nvPr/>
        </p:nvSpPr>
        <p:spPr>
          <a:xfrm>
            <a:off x="5921433" y="2710729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05E5E8-B54F-4CD5-B5C6-4227200F12AA}"/>
              </a:ext>
            </a:extLst>
          </p:cNvPr>
          <p:cNvSpPr/>
          <p:nvPr/>
        </p:nvSpPr>
        <p:spPr>
          <a:xfrm>
            <a:off x="9407236" y="2694725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C5CE46-C708-41C9-B9C5-AABBE2DBC558}"/>
              </a:ext>
            </a:extLst>
          </p:cNvPr>
          <p:cNvCxnSpPr>
            <a:endCxn id="18" idx="7"/>
          </p:cNvCxnSpPr>
          <p:nvPr/>
        </p:nvCxnSpPr>
        <p:spPr>
          <a:xfrm>
            <a:off x="6014115" y="2741066"/>
            <a:ext cx="34858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 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673D44FF-DC81-4E4E-903F-F362CBA9B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12935"/>
          <a:stretch/>
        </p:blipFill>
        <p:spPr>
          <a:xfrm>
            <a:off x="1536294" y="2791829"/>
            <a:ext cx="2802821" cy="2012182"/>
          </a:xfrm>
          <a:prstGeom prst="rect">
            <a:avLst/>
          </a:prstGeom>
        </p:spPr>
      </p:pic>
      <p:sp>
        <p:nvSpPr>
          <p:cNvPr id="21" name="Right Brace 20">
            <a:extLst>
              <a:ext uri="{FF2B5EF4-FFF2-40B4-BE49-F238E27FC236}">
                <a16:creationId xmlns:a16="http://schemas.microsoft.com/office/drawing/2014/main" id="{4E4F304B-2AB6-48FC-A1E8-9AF95D515AC9}"/>
              </a:ext>
            </a:extLst>
          </p:cNvPr>
          <p:cNvSpPr/>
          <p:nvPr/>
        </p:nvSpPr>
        <p:spPr>
          <a:xfrm rot="16200000">
            <a:off x="7590571" y="822601"/>
            <a:ext cx="243452" cy="3489047"/>
          </a:xfrm>
          <a:prstGeom prst="rightBrac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EEE240-BC28-4375-BAC5-A651D3F02056}"/>
              </a:ext>
            </a:extLst>
          </p:cNvPr>
          <p:cNvSpPr txBox="1"/>
          <p:nvPr/>
        </p:nvSpPr>
        <p:spPr>
          <a:xfrm>
            <a:off x="6838976" y="2130323"/>
            <a:ext cx="174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10 cm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F635DB-5E25-4F5C-9F26-836F0982C4C1}"/>
              </a:ext>
            </a:extLst>
          </p:cNvPr>
          <p:cNvGrpSpPr/>
          <p:nvPr/>
        </p:nvGrpSpPr>
        <p:grpSpPr>
          <a:xfrm>
            <a:off x="6562690" y="4467241"/>
            <a:ext cx="5089836" cy="1430591"/>
            <a:chOff x="5463387" y="4516933"/>
            <a:chExt cx="6319857" cy="1430591"/>
          </a:xfrm>
        </p:grpSpPr>
        <p:sp>
          <p:nvSpPr>
            <p:cNvPr id="40" name="Rounded Rectangular Callout 14">
              <a:extLst>
                <a:ext uri="{FF2B5EF4-FFF2-40B4-BE49-F238E27FC236}">
                  <a16:creationId xmlns:a16="http://schemas.microsoft.com/office/drawing/2014/main" id="{243C593E-1466-46FF-AF42-FCED8615867F}"/>
                </a:ext>
              </a:extLst>
            </p:cNvPr>
            <p:cNvSpPr/>
            <p:nvPr/>
          </p:nvSpPr>
          <p:spPr>
            <a:xfrm rot="20903065">
              <a:off x="5463387" y="4536734"/>
              <a:ext cx="5934584" cy="1410790"/>
            </a:xfrm>
            <a:prstGeom prst="wedgeRoundRectCallout">
              <a:avLst>
                <a:gd name="adj1" fmla="val -36295"/>
                <a:gd name="adj2" fmla="val 81222"/>
                <a:gd name="adj3" fmla="val 16667"/>
              </a:avLst>
            </a:prstGeom>
            <a:solidFill>
              <a:srgbClr val="7030A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Rounded Rectangular Callout 13">
              <a:extLst>
                <a:ext uri="{FF2B5EF4-FFF2-40B4-BE49-F238E27FC236}">
                  <a16:creationId xmlns:a16="http://schemas.microsoft.com/office/drawing/2014/main" id="{991D5556-81A2-4D86-A626-733C81F1E65B}"/>
                </a:ext>
              </a:extLst>
            </p:cNvPr>
            <p:cNvSpPr/>
            <p:nvPr/>
          </p:nvSpPr>
          <p:spPr>
            <a:xfrm rot="21312115">
              <a:off x="5848660" y="4516933"/>
              <a:ext cx="5934584" cy="1410790"/>
            </a:xfrm>
            <a:prstGeom prst="wedgeRoundRectCallout">
              <a:avLst>
                <a:gd name="adj1" fmla="val -40507"/>
                <a:gd name="adj2" fmla="val 94703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E9AC984-32AB-4AC4-8C0E-A71A31A28892}"/>
              </a:ext>
            </a:extLst>
          </p:cNvPr>
          <p:cNvSpPr txBox="1"/>
          <p:nvPr/>
        </p:nvSpPr>
        <p:spPr>
          <a:xfrm>
            <a:off x="6811027" y="4647446"/>
            <a:ext cx="4668203" cy="55358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 dm =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30A6ED-4489-4B28-A8B3-B4ECDE2A906A}"/>
              </a:ext>
            </a:extLst>
          </p:cNvPr>
          <p:cNvSpPr txBox="1"/>
          <p:nvPr/>
        </p:nvSpPr>
        <p:spPr>
          <a:xfrm>
            <a:off x="9173371" y="4638856"/>
            <a:ext cx="653093" cy="553581"/>
          </a:xfrm>
          <a:prstGeom prst="roundRect">
            <a:avLst>
              <a:gd name="adj" fmla="val 9665"/>
            </a:avLst>
          </a:prstGeom>
          <a:solidFill>
            <a:srgbClr val="FFE89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.?.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6D4C2C-B040-4D55-8EF8-F8B57A59D0C9}"/>
              </a:ext>
            </a:extLst>
          </p:cNvPr>
          <p:cNvSpPr txBox="1"/>
          <p:nvPr/>
        </p:nvSpPr>
        <p:spPr>
          <a:xfrm>
            <a:off x="6756944" y="5229209"/>
            <a:ext cx="4678380" cy="55358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10 cm =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dm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B6AB87-BF06-46BC-8A3E-5B089A2C8F81}"/>
              </a:ext>
            </a:extLst>
          </p:cNvPr>
          <p:cNvSpPr txBox="1"/>
          <p:nvPr/>
        </p:nvSpPr>
        <p:spPr>
          <a:xfrm>
            <a:off x="9145128" y="5181638"/>
            <a:ext cx="653093" cy="553581"/>
          </a:xfrm>
          <a:prstGeom prst="roundRect">
            <a:avLst>
              <a:gd name="adj" fmla="val 9665"/>
            </a:avLst>
          </a:prstGeom>
          <a:solidFill>
            <a:srgbClr val="FFE89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.?.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5F28A16-FEF4-4318-A61F-973F458AB6B8}"/>
              </a:ext>
            </a:extLst>
          </p:cNvPr>
          <p:cNvSpPr/>
          <p:nvPr/>
        </p:nvSpPr>
        <p:spPr>
          <a:xfrm>
            <a:off x="5921433" y="1680221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E9DBB62-AD6B-48BB-B1C1-5397E84D9448}"/>
              </a:ext>
            </a:extLst>
          </p:cNvPr>
          <p:cNvSpPr/>
          <p:nvPr/>
        </p:nvSpPr>
        <p:spPr>
          <a:xfrm>
            <a:off x="6264148" y="1680221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67A30F-BCE6-4CAC-A9E9-4F5DFE4F673A}"/>
              </a:ext>
            </a:extLst>
          </p:cNvPr>
          <p:cNvCxnSpPr>
            <a:cxnSpLocks/>
          </p:cNvCxnSpPr>
          <p:nvPr/>
        </p:nvCxnSpPr>
        <p:spPr>
          <a:xfrm>
            <a:off x="6014115" y="1718561"/>
            <a:ext cx="2963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ight Brace 50">
            <a:extLst>
              <a:ext uri="{FF2B5EF4-FFF2-40B4-BE49-F238E27FC236}">
                <a16:creationId xmlns:a16="http://schemas.microsoft.com/office/drawing/2014/main" id="{EFEE6CA6-9CFA-40C6-9A49-1503A673C1F7}"/>
              </a:ext>
            </a:extLst>
          </p:cNvPr>
          <p:cNvSpPr/>
          <p:nvPr/>
        </p:nvSpPr>
        <p:spPr>
          <a:xfrm rot="16200000">
            <a:off x="6010928" y="1358574"/>
            <a:ext cx="243452" cy="355670"/>
          </a:xfrm>
          <a:prstGeom prst="rightBrac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8CC525-9F74-44C8-964E-F8C26DF5B2C2}"/>
              </a:ext>
            </a:extLst>
          </p:cNvPr>
          <p:cNvSpPr txBox="1"/>
          <p:nvPr/>
        </p:nvSpPr>
        <p:spPr>
          <a:xfrm>
            <a:off x="5565810" y="1110269"/>
            <a:ext cx="99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1cm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32B82D-E9B5-4A15-8296-EC5A461DCED0}"/>
              </a:ext>
            </a:extLst>
          </p:cNvPr>
          <p:cNvSpPr txBox="1"/>
          <p:nvPr/>
        </p:nvSpPr>
        <p:spPr>
          <a:xfrm>
            <a:off x="7028559" y="2134228"/>
            <a:ext cx="174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 dm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88687C-08D9-42B2-8505-F2DCA6CA5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91" y="10229"/>
            <a:ext cx="9667796" cy="9836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FD6206-B898-409A-AAD4-333EB9C37F76}"/>
              </a:ext>
            </a:extLst>
          </p:cNvPr>
          <p:cNvSpPr txBox="1"/>
          <p:nvPr/>
        </p:nvSpPr>
        <p:spPr>
          <a:xfrm>
            <a:off x="909126" y="1474202"/>
            <a:ext cx="4999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Thực hiện vào bảng con</a:t>
            </a:r>
          </a:p>
        </p:txBody>
      </p:sp>
    </p:spTree>
    <p:extLst>
      <p:ext uri="{BB962C8B-B14F-4D97-AF65-F5344CB8AC3E}">
        <p14:creationId xmlns:p14="http://schemas.microsoft.com/office/powerpoint/2010/main" val="20133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3" grpId="0"/>
      <p:bldP spid="44" grpId="0" animBg="1"/>
      <p:bldP spid="44" grpId="1" animBg="1"/>
      <p:bldP spid="46" grpId="0"/>
      <p:bldP spid="47" grpId="0" animBg="1"/>
      <p:bldP spid="47" grpId="1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579FD9-A76A-4763-A5FC-63ED12D9E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0" y="2517400"/>
            <a:ext cx="2604054" cy="418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78394-CD6A-45B5-9706-0DFCB4E5A0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3"/>
          <a:stretch/>
        </p:blipFill>
        <p:spPr>
          <a:xfrm>
            <a:off x="2731229" y="1599380"/>
            <a:ext cx="8903724" cy="811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820B7-AF9D-47C5-8C33-6ABA3D7EE54C}"/>
              </a:ext>
            </a:extLst>
          </p:cNvPr>
          <p:cNvSpPr txBox="1"/>
          <p:nvPr/>
        </p:nvSpPr>
        <p:spPr>
          <a:xfrm>
            <a:off x="2687044" y="1869050"/>
            <a:ext cx="8899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DFA13-BE27-4680-A663-359270584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7" y="1928694"/>
            <a:ext cx="1285568" cy="12855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B26FA2-5218-4175-A792-14E0F8ABDB38}"/>
              </a:ext>
            </a:extLst>
          </p:cNvPr>
          <p:cNvSpPr txBox="1"/>
          <p:nvPr/>
        </p:nvSpPr>
        <p:spPr>
          <a:xfrm>
            <a:off x="4161707" y="1865761"/>
            <a:ext cx="8899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1B6433-367A-43E5-8DE9-1CCF737BB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39" y="1907170"/>
            <a:ext cx="1285568" cy="1285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12946B-94D6-4E62-80B6-23A47033E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3"/>
          <a:stretch/>
        </p:blipFill>
        <p:spPr>
          <a:xfrm>
            <a:off x="2731229" y="3152119"/>
            <a:ext cx="8903724" cy="81107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BB3D9FE-C996-44B6-A607-8A4A8C05243E}"/>
              </a:ext>
            </a:extLst>
          </p:cNvPr>
          <p:cNvSpPr txBox="1"/>
          <p:nvPr/>
        </p:nvSpPr>
        <p:spPr>
          <a:xfrm>
            <a:off x="2662978" y="3429000"/>
            <a:ext cx="14494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仓耳今楷05-6763 W05" panose="02020400000000000000" pitchFamily="18" charset="-122"/>
                <a:cs typeface="+mn-cs"/>
              </a:rPr>
              <a:t>2</a:t>
            </a:r>
            <a:r>
              <a:rPr kumimoji="0" lang="en-US" altLang="zh-CN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仓耳今楷05-6763 W05" panose="02020400000000000000" pitchFamily="18" charset="-122"/>
                <a:cs typeface="+mn-cs"/>
              </a:rPr>
              <a:t> dm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34E94A-659C-4DFF-ACBD-2206CC5C3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41" y="3360218"/>
            <a:ext cx="1285568" cy="12855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71F0E73-82B5-40D0-8E9E-D0F5C7C62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3"/>
          <a:stretch/>
        </p:blipFill>
        <p:spPr>
          <a:xfrm>
            <a:off x="2731229" y="4553807"/>
            <a:ext cx="8903724" cy="81107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3C3521-6024-478F-BEBC-26D918C09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3"/>
          <a:stretch/>
        </p:blipFill>
        <p:spPr>
          <a:xfrm>
            <a:off x="2731229" y="5890141"/>
            <a:ext cx="8903724" cy="811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39555-1A6B-4318-99C4-E039895E2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14" y="127022"/>
            <a:ext cx="5253695" cy="98368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E04AB6-96B5-4537-BDF0-D28096316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9" y="4807966"/>
            <a:ext cx="1717980" cy="1016934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1A2270-7879-41E5-BCA0-713BE0AEBF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85" y="6168081"/>
            <a:ext cx="1939655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6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0.00023 C -0.00052 -0.0007 -0.00091 -0.00162 -0.00143 -0.00208 C -0.00221 -0.00278 -0.00443 -0.00208 -0.00482 -0.00208 C -0.00534 -0.00185 -0.0056 -0.00162 -0.00599 -0.00093 C -0.00625 -0.00046 -0.00651 0.00023 -0.00677 0.00069 C -0.00703 0.00116 -0.00729 0.00162 -0.00755 0.00208 C -0.00807 0.00694 -0.00729 0.00185 -0.00833 0.00463 C -0.00846 0.00509 -0.00846 0.00555 -0.00859 0.00602 C -0.00872 0.00671 -0.00885 0.00718 -0.00898 0.00787 C -0.00911 0.00833 -0.00911 0.00903 -0.00911 0.00972 C -0.00924 0.01065 -0.00937 0.01157 -0.0095 0.0125 C -0.0095 0.01505 -0.0095 0.01736 -0.00937 0.01991 C -0.00937 0.02106 -0.00898 0.0213 -0.00833 0.02199 C -0.00612 0.02477 -0.00859 0.02153 -0.00664 0.0243 C -0.00495 0.02407 -0.00325 0.02407 -0.00156 0.02384 C -0.00143 0.02384 -0.00117 0.02361 -0.00104 0.02338 C -0.00039 0.02292 0.00065 0.02153 0.00117 0.02106 L 0.00182 0.02037 C 0.00222 0.01782 0.00169 0.02083 0.00235 0.01736 C 0.00261 0.01643 0.00287 0.01481 0.003 0.01389 C 0.00287 0.01088 0.00287 0.00787 0.00274 0.00509 C 0.00274 0.0044 0.00235 0.00301 0.00222 0.00255 C 0.00209 0.00208 0.00209 0.00162 0.00196 0.00116 C 0.00196 -0.00857 0.00196 -0.01829 0.00182 -0.02801 C 0.00182 -0.0287 0.00169 -0.02662 0.00156 -0.02593 C 0.00156 -0.025 0.00143 -0.02431 0.00143 -0.02338 C 0.0013 -0.02269 0.0013 -0.02199 0.00117 -0.0213 C 0.00117 -0.02083 0.00104 -0.02037 0.00104 -0.01991 C 0.00091 -0.01898 0.00091 -0.01782 0.00078 -0.0169 C 0.00078 -0.0162 0.00065 -0.01551 0.00065 -0.01482 C 0.00065 -0.00602 0.00065 0.00255 0.00078 0.01134 C 0.00091 0.0162 0.00065 0.01319 0.00143 0.01574 C 0.00182 0.01736 0.0013 0.0162 0.00182 0.01805 C 0.00209 0.01944 0.00261 0.0206 0.00313 0.0213 C 0.00352 0.02176 0.00378 0.02199 0.00417 0.02245 C 0.00456 0.02222 0.00651 0.02083 0.0069 0.02037 C 0.00821 0.01805 0.00821 0.01736 0.00899 0.01505 C 0.01029 0.01065 0.00899 0.0162 0.01055 0.00833 C 0.01055 0.00718 0.01068 0.00625 0.01068 0.00532 C 0.01146 -0.00023 0.01107 0.00417 0.01172 0.00069 C 0.01185 0.00023 0.01172 -0.00023 0.01198 -0.0007 C 0.01224 -0.00116 0.01276 -0.00139 0.01315 -0.00162 C 0.01393 -0.00139 0.01472 -0.00139 0.0155 -0.00093 C 0.01576 -0.00093 0.01576 -0.00023 0.01589 7.40741E-7 C 0.01615 0.00093 0.01654 0.00162 0.01667 0.00255 C 0.01693 0.00301 0.01693 0.0037 0.01706 0.0044 C 0.01719 0.00486 0.01732 0.00532 0.01745 0.00579 L 0.01797 0.01134 L 0.01836 0.01713 C 0.01836 0.01574 0.01836 0.01458 0.01849 0.01319 C 0.01875 0.01134 0.01927 0.00741 0.01927 0.00764 C 0.0194 0.00648 0.0194 0.00555 0.01953 0.00463 C 0.01953 0.00393 0.01979 0.00347 0.01992 0.00301 C 0.02031 0.00116 0.02018 0.00185 0.02071 0.00046 C 0.02097 -0.00046 0.02123 -0.00185 0.02188 -0.00208 C 0.02253 -0.00232 0.02305 -0.00232 0.0237 -0.00232 C 0.02448 -0.00208 0.02526 -0.00232 0.02591 -0.00162 C 0.02656 -0.00093 0.02696 0.00046 0.02748 0.00139 C 0.02852 0.0037 0.02774 0.00255 0.02891 0.00648 L 0.02943 0.00856 C 0.02995 0.01366 0.02956 0.01157 0.03021 0.01505 C 0.03034 0.01597 0.03034 0.01921 0.03047 0.01805 C 0.03073 0.01366 0.03073 0.00903 0.03086 0.0044 C 0.03086 0.00278 0.03099 0.00208 0.03151 0.00069 C 0.03164 7.40741E-7 0.0319 -0.0007 0.03229 -0.00139 C 0.03255 -0.00185 0.03307 -0.00232 0.03347 -0.00278 C 0.03373 -0.00301 0.03386 -0.00347 0.03399 -0.00394 C 0.03412 -0.00394 0.03685 -0.00394 0.03737 -0.00232 C 0.03789 -0.00116 0.0388 0.00139 0.0388 0.00162 C 0.03893 0.00208 0.03893 0.00301 0.03906 0.0037 C 0.03919 0.0044 0.03946 0.00532 0.03959 0.00602 C 0.03972 0.00718 0.03972 0.00856 0.03985 0.00972 C 0.03985 0.01065 0.04011 0.01157 0.04024 0.0125 C 0.04024 0.01273 0.04037 0.01319 0.04037 0.01366 C 0.04063 0.01412 0.04089 0.01481 0.04102 0.01528 C 0.04115 0.01574 0.04115 0.01597 0.04128 0.01643 C 0.04193 0.01944 0.04141 0.01643 0.0418 0.01898 C 0.04297 0.01852 0.04414 0.01875 0.04518 0.01805 C 0.04571 0.01782 0.04662 0.01643 0.04701 0.01574 C 0.04714 0.01528 0.04727 0.01505 0.0474 0.01458 C 0.0474 0.01412 0.04753 0.01343 0.04753 0.01273 C 0.04766 0.01227 0.04805 0.01111 0.04805 0.01134 L 0.04805 0.01111 " pathEditMode="relative" rAng="0" ptsTypes="AAAAAAAAAAAAAAAAAAAAAAAAAAAAAAAAAAAAAAAAAAAAAAAAAAAAAAAAAAAAAAAAAAAAAAAAAAAAAAAAAAAA">
                                      <p:cBhvr>
                                        <p:cTn id="25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5.55112E-17 L -4.16667E-7 0.00023 C -0.00052 -0.00069 -0.00091 -0.00162 -0.00143 -0.00208 C -0.00221 -0.00278 -0.00443 -0.00208 -0.00482 -0.00208 C -0.00534 -0.00185 -0.0056 -0.00162 -0.00599 -0.00093 C -0.00625 -0.00046 -0.00651 0.00023 -0.00677 0.00069 C -0.00703 0.00116 -0.00729 0.00162 -0.00755 0.00208 C -0.00807 0.00694 -0.00729 0.00185 -0.00833 0.00463 C -0.00846 0.00509 -0.00846 0.00556 -0.00859 0.00602 C -0.00872 0.00671 -0.00885 0.00718 -0.00898 0.00787 C -0.00911 0.00833 -0.00911 0.00903 -0.00911 0.00972 C -0.00924 0.01065 -0.00937 0.01157 -0.0095 0.0125 C -0.0095 0.01505 -0.0095 0.01736 -0.00937 0.01991 C -0.00937 0.02106 -0.00898 0.0213 -0.00833 0.02199 C -0.00612 0.02477 -0.00859 0.02153 -0.00664 0.02431 C -0.00495 0.02407 -0.00325 0.02407 -0.00156 0.02384 C -0.00143 0.02384 -0.00117 0.02361 -0.00104 0.02338 C -0.00039 0.02292 0.00065 0.02153 0.00117 0.02106 L 0.00182 0.02037 C 0.00221 0.01782 0.00169 0.02083 0.00234 0.01736 C 0.0026 0.01644 0.00287 0.01481 0.003 0.01389 C 0.00287 0.01088 0.00287 0.00787 0.00273 0.00509 C 0.00273 0.0044 0.00234 0.00301 0.00221 0.00255 C 0.00208 0.00208 0.00208 0.00162 0.00195 0.00116 C 0.00195 -0.00856 0.00195 -0.01829 0.00182 -0.02801 C 0.00182 -0.0287 0.00169 -0.02662 0.00156 -0.02593 C 0.00156 -0.025 0.00143 -0.02431 0.00143 -0.02338 C 0.0013 -0.02269 0.0013 -0.02199 0.00117 -0.0213 C 0.00117 -0.02083 0.00104 -0.02037 0.00104 -0.01991 C 0.00091 -0.01898 0.00091 -0.01782 0.00078 -0.0169 C 0.00078 -0.0162 0.00065 -0.01551 0.00065 -0.01481 C 0.00065 -0.00602 0.00065 0.00255 0.00078 0.01134 C 0.00091 0.0162 0.00065 0.01319 0.00143 0.01574 C 0.00182 0.01736 0.0013 0.0162 0.00182 0.01806 C 0.00208 0.01944 0.0026 0.0206 0.00313 0.0213 C 0.00352 0.02176 0.00378 0.02199 0.00417 0.02245 C 0.00456 0.02222 0.00651 0.02083 0.0069 0.02037 C 0.0082 0.01806 0.0082 0.01736 0.00898 0.01505 C 0.01029 0.01065 0.00898 0.0162 0.01055 0.00833 C 0.01055 0.00718 0.01068 0.00625 0.01068 0.00532 C 0.01146 -0.00023 0.01107 0.00417 0.01172 0.00069 C 0.01185 0.00023 0.01172 -0.00023 0.01198 -0.00069 C 0.01224 -0.00116 0.01276 -0.00139 0.01315 -0.00162 C 0.01393 -0.00139 0.01471 -0.00139 0.0155 -0.00093 C 0.01576 -0.00093 0.01576 -0.00023 0.01589 5.55112E-17 C 0.01615 0.00093 0.01654 0.00162 0.01667 0.00255 C 0.01693 0.00301 0.01693 0.0037 0.01706 0.0044 C 0.01719 0.00486 0.01732 0.00532 0.01745 0.00579 L 0.01797 0.01134 L 0.01836 0.01713 C 0.01836 0.01574 0.01836 0.01458 0.01849 0.01319 C 0.01875 0.01134 0.01927 0.00741 0.01927 0.00764 C 0.0194 0.00648 0.0194 0.00556 0.01953 0.00463 C 0.01953 0.00394 0.01979 0.00347 0.01992 0.00301 C 0.02031 0.00116 0.02018 0.00185 0.0207 0.00046 C 0.02096 -0.00046 0.02122 -0.00185 0.02188 -0.00208 C 0.02253 -0.00231 0.02305 -0.00231 0.0237 -0.00231 C 0.02448 -0.00208 0.02526 -0.00231 0.02591 -0.00162 C 0.02656 -0.00093 0.02695 0.00046 0.02747 0.00139 C 0.02852 0.0037 0.02773 0.00255 0.02891 0.00648 L 0.02943 0.00856 C 0.02995 0.01366 0.02956 0.01157 0.03021 0.01505 C 0.03034 0.01597 0.03034 0.01921 0.03047 0.01806 C 0.03073 0.01366 0.03073 0.00903 0.03086 0.0044 C 0.03086 0.00278 0.03099 0.00208 0.03151 0.00069 C 0.03164 5.55112E-17 0.0319 -0.00069 0.03229 -0.00139 C 0.03255 -0.00185 0.03307 -0.00231 0.03346 -0.00278 C 0.03372 -0.00301 0.03385 -0.00347 0.03398 -0.00394 C 0.03412 -0.00394 0.03685 -0.00394 0.03737 -0.00231 C 0.03789 -0.00116 0.0388 0.00139 0.0388 0.00162 C 0.03893 0.00208 0.03893 0.00301 0.03906 0.0037 C 0.03919 0.0044 0.03945 0.00532 0.03958 0.00602 C 0.03971 0.00718 0.03971 0.00856 0.03984 0.00972 C 0.03984 0.01065 0.0401 0.01157 0.04023 0.0125 C 0.04023 0.01273 0.04037 0.01319 0.04037 0.01366 C 0.04063 0.01412 0.04089 0.01481 0.04102 0.01528 C 0.04115 0.01574 0.04115 0.01597 0.04128 0.01644 C 0.04193 0.01944 0.04141 0.01644 0.0418 0.01898 C 0.04297 0.01852 0.04414 0.01875 0.04518 0.01806 C 0.0457 0.01782 0.04662 0.01644 0.04701 0.01574 C 0.04714 0.01528 0.04727 0.01505 0.0474 0.01458 C 0.0474 0.01412 0.04753 0.01343 0.04753 0.01273 C 0.04766 0.01227 0.04805 0.01111 0.04805 0.01134 L 0.04805 0.01111 " pathEditMode="relative" rAng="0" ptsTypes="AAAAAAAAAAAAAAAAAAAAAAAAAAAAAAAAAAAAAAAAAAAAAAAAAAAAAAAAAAAAAAAAAAAAAAAAAAAAAAAAAAAA">
                                      <p:cBhvr>
                                        <p:cTn id="4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0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3.54167E-6 0.00024 C 0.00026 -0.00046 0.00183 -0.00462 0.00261 -0.00555 C 0.00287 -0.00578 0.00313 -0.00578 0.00339 -0.00601 C 0.00378 -0.00648 0.00417 -0.00717 0.00456 -0.0074 C 0.00482 -0.00763 0.00508 -0.00787 0.00547 -0.00787 C 0.00769 -0.00787 0.0099 -0.00763 0.01224 -0.0074 C 0.01263 -0.00694 0.01394 -0.00532 0.0142 -0.00439 C 0.01446 -0.00347 0.01459 -0.00254 0.01472 -0.00138 L 0.01498 -4.81481E-6 C 0.01472 0.0125 0.01563 0.00764 0.01355 0.01505 L 0.01355 0.01528 L 0.01276 0.01945 C 0.01263 0.01991 0.01276 0.02061 0.0125 0.02107 L 0.01159 0.022 C 0.01003 0.02755 0.01159 0.02315 0.0099 0.02639 C 0.00873 0.02894 0.01003 0.02709 0.00847 0.02894 C 0.00703 0.03288 0.00899 0.02825 0.00717 0.03149 C 0.0069 0.03195 0.00677 0.03241 0.00651 0.03288 C 0.00612 0.0338 0.00573 0.03473 0.00547 0.03542 C 0.00508 0.03635 0.00495 0.03727 0.00456 0.03797 C 0.0043 0.03866 0.00378 0.03889 0.00339 0.03959 C 0.00313 0.04005 0.003 0.04098 0.00261 0.04144 C 0.00248 0.04167 0.00065 0.04237 0.00065 0.0426 C -3.54167E-6 0.04237 -0.00065 0.0426 -0.00104 0.0419 C -0.00156 0.04121 -0.00156 0.03889 -0.00156 0.03913 C -0.00156 0.03843 -0.00169 0.03727 -0.0013 0.03704 C 0.00026 0.03588 0.00039 0.03727 0.00118 0.03843 C 0.00157 0.03913 0.00196 0.03959 0.00235 0.04005 C 0.00391 0.0419 0.00365 0.04144 0.00547 0.0426 C 0.00834 0.04237 0.0112 0.04237 0.0142 0.0419 C 0.01446 0.0419 0.01446 0.04121 0.01472 0.04098 C 0.01498 0.04051 0.01524 0.04028 0.0155 0.04005 C 0.01758 0.03704 0.01433 0.04098 0.01693 0.03797 C 0.01901 0.03264 0.01732 0.03635 0.02539 0.03588 L 0.04206 0.03542 C 0.04258 0.03519 0.04323 0.03496 0.04375 0.0345 C 0.04414 0.03403 0.0444 0.03334 0.04493 0.03288 C 0.04519 0.03264 0.04558 0.03241 0.04597 0.03195 C 0.04623 0.03125 0.04688 0.03079 0.04688 0.0301 C 0.04688 0.02917 0.04623 0.02871 0.04597 0.02801 C 0.04584 0.02732 0.04584 0.02663 0.04571 0.02593 C 0.04545 0.02431 0.04532 0.02246 0.04493 0.02107 C 0.04467 0.02014 0.04271 0.01922 0.04258 0.01899 C 0.04089 0.01922 0.0392 0.01875 0.0375 0.01945 C 0.03698 0.01968 0.03672 0.02084 0.03646 0.02153 C 0.03607 0.022 0.03503 0.02524 0.03503 0.02547 C 0.0349 0.02616 0.03438 0.0294 0.03438 0.0301 C 0.03438 0.03218 0.03464 0.03426 0.03477 0.03658 C 0.03477 0.03727 0.03464 0.03843 0.03503 0.03889 C 0.03529 0.03959 0.03594 0.03982 0.03646 0.04005 C 0.03711 0.04028 0.03868 0.04098 0.03868 0.04121 C 0.0392 0.04075 0.03985 0.04075 0.04037 0.04051 C 0.04063 0.04028 0.04089 0.04005 0.04115 0.04005 C 0.04167 0.03982 0.04219 0.03959 0.04258 0.03959 C 0.04323 0.03797 0.04427 0.03681 0.04453 0.03496 C 0.04467 0.0345 0.0448 0.03403 0.04493 0.03357 C 0.04506 0.03218 0.04519 0.03079 0.04545 0.0294 C 0.04584 0.02709 0.04571 0.02848 0.04597 0.02547 C 0.04584 0.01875 0.04584 0.01181 0.04571 0.0051 C 0.04571 0.00325 0.04558 0.00139 0.04545 -0.00046 C 0.04532 -0.00162 0.04506 -0.00254 0.04493 -0.00347 C 0.0448 -0.00416 0.04453 -0.00625 0.04453 -0.00555 C 0.04453 -0.00462 0.0448 -0.00393 0.04493 -0.003 C 0.04506 0.01112 0.04493 0.025 0.04545 0.03889 C 0.04545 0.03959 0.04597 0.03959 0.04623 0.03959 C 0.04701 0.03959 0.04779 0.03913 0.04857 0.03889 C 0.04883 0.03889 0.04909 0.03889 0.04935 0.03843 C 0.05 0.0375 0.05209 0.0338 0.05274 0.03195 C 0.05586 0.02315 0.05248 0.03149 0.05469 0.02593 C 0.05534 0.02269 0.05456 0.02616 0.05586 0.02292 C 0.05612 0.02246 0.05612 0.02153 0.05638 0.02107 C 0.05756 0.01806 0.05743 0.01852 0.05873 0.0169 C 0.05912 0.01737 0.05977 0.01737 0.06003 0.01806 C 0.06042 0.01852 0.06042 0.01968 0.06068 0.02061 C 0.06107 0.02223 0.06094 0.02246 0.0612 0.02454 C 0.06133 0.02616 0.06133 0.02778 0.06146 0.0294 C 0.06172 0.03195 0.06146 0.03473 0.06211 0.03704 C 0.06237 0.0382 0.06224 0.03426 0.06237 0.03288 C 0.0625 0.03172 0.06276 0.03056 0.06289 0.0294 C 0.06302 0.02801 0.06302 0.02639 0.06342 0.025 C 0.06368 0.02454 0.06381 0.02408 0.06407 0.02338 C 0.06433 0.022 0.06446 0.02014 0.06511 0.01899 C 0.06537 0.01852 0.06576 0.01829 0.06602 0.01806 C 0.06628 0.01783 0.06654 0.0176 0.0668 0.0176 C 0.06745 0.0176 0.06823 0.0176 0.06875 0.01806 C 0.06901 0.01829 0.06993 0.0213 0.06993 0.02153 C 0.07006 0.02223 0.07006 0.02315 0.07019 0.02408 C 0.07058 0.02663 0.07045 0.02547 0.07084 0.02848 C 0.0711 0.03172 0.07136 0.03473 0.07162 0.03797 C 0.07188 0.03704 0.07201 0.03635 0.07214 0.03542 C 0.07253 0.03403 0.07305 0.03288 0.07331 0.03149 C 0.07357 0.03056 0.07409 0.02778 0.07448 0.02709 C 0.07474 0.02639 0.075 0.02593 0.07526 0.02547 C 0.07539 0.025 0.07539 0.02454 0.07552 0.02408 C 0.07592 0.02269 0.07618 0.02246 0.0767 0.02153 C 0.07735 0.01806 0.0767 0.01875 0.07813 0.01806 C 0.07852 0.01575 0.07826 0.01551 0.08034 0.0176 C 0.08086 0.01806 0.08138 0.02176 0.08151 0.022 C 0.08217 0.02547 0.08177 0.02408 0.08269 0.02639 C 0.08269 0.02755 0.08282 0.02848 0.08295 0.0294 C 0.08295 0.0301 0.08308 0.03056 0.08321 0.03102 C 0.08373 0.03565 0.08295 0.03334 0.08399 0.03588 C 0.08412 0.03658 0.08412 0.03704 0.08425 0.0375 C 0.08464 0.03797 0.08503 0.03774 0.08542 0.03797 C 0.08568 0.0382 0.08594 0.03843 0.08633 0.03843 C 0.08633 0.03866 0.08881 0.0382 0.08933 0.0375 C 0.08972 0.03704 0.08998 0.03658 0.09024 0.03588 C 0.09037 0.03542 0.09037 0.03496 0.0905 0.0345 C 0.09115 0.03241 0.09102 0.0345 0.09102 0.03241 L 0.09102 0.03264 L 0.09102 0.03241 " pathEditMode="relative" rAng="0" ptsTypes="AAAAAAAAAAAAAAAAAAAAAAAAAAAAAAAAAAAAAAAAAAAAAAAAAAAAAAAAAAAAAAAAAAAAAAAAAAAAAAAAAAAAAAAAAAAAAAAAAAAAAAAAAAAAAAAA">
                                      <p:cBhvr>
                                        <p:cTn id="60" dur="2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7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D5ABEEF-A644-4C1E-AD41-9C4AC05C55AB}"/>
              </a:ext>
            </a:extLst>
          </p:cNvPr>
          <p:cNvGrpSpPr/>
          <p:nvPr/>
        </p:nvGrpSpPr>
        <p:grpSpPr>
          <a:xfrm>
            <a:off x="6327185" y="777726"/>
            <a:ext cx="5616503" cy="3971995"/>
            <a:chOff x="6025627" y="1490865"/>
            <a:chExt cx="5273040" cy="397199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3E2C1664-8D4E-4033-8F04-0DE0E1BA7A16}"/>
                </a:ext>
              </a:extLst>
            </p:cNvPr>
            <p:cNvSpPr/>
            <p:nvPr/>
          </p:nvSpPr>
          <p:spPr>
            <a:xfrm>
              <a:off x="6025627" y="1905187"/>
              <a:ext cx="5273040" cy="3557673"/>
            </a:xfrm>
            <a:custGeom>
              <a:avLst/>
              <a:gdLst>
                <a:gd name="connsiteX0" fmla="*/ 0 w 5273040"/>
                <a:gd name="connsiteY0" fmla="*/ 592946 h 3557673"/>
                <a:gd name="connsiteX1" fmla="*/ 592946 w 5273040"/>
                <a:gd name="connsiteY1" fmla="*/ 0 h 3557673"/>
                <a:gd name="connsiteX2" fmla="*/ 1095081 w 5273040"/>
                <a:gd name="connsiteY2" fmla="*/ 0 h 3557673"/>
                <a:gd name="connsiteX3" fmla="*/ 1638088 w 5273040"/>
                <a:gd name="connsiteY3" fmla="*/ 0 h 3557673"/>
                <a:gd name="connsiteX4" fmla="*/ 2140224 w 5273040"/>
                <a:gd name="connsiteY4" fmla="*/ 0 h 3557673"/>
                <a:gd name="connsiteX5" fmla="*/ 2764974 w 5273040"/>
                <a:gd name="connsiteY5" fmla="*/ 0 h 3557673"/>
                <a:gd name="connsiteX6" fmla="*/ 3226238 w 5273040"/>
                <a:gd name="connsiteY6" fmla="*/ 0 h 3557673"/>
                <a:gd name="connsiteX7" fmla="*/ 3891859 w 5273040"/>
                <a:gd name="connsiteY7" fmla="*/ 0 h 3557673"/>
                <a:gd name="connsiteX8" fmla="*/ 4680095 w 5273040"/>
                <a:gd name="connsiteY8" fmla="*/ 0 h 3557673"/>
                <a:gd name="connsiteX9" fmla="*/ 5273041 w 5273040"/>
                <a:gd name="connsiteY9" fmla="*/ 592946 h 3557673"/>
                <a:gd name="connsiteX10" fmla="*/ 5273040 w 5273040"/>
                <a:gd name="connsiteY10" fmla="*/ 2964728 h 3557673"/>
                <a:gd name="connsiteX11" fmla="*/ 4680094 w 5273040"/>
                <a:gd name="connsiteY11" fmla="*/ 3557674 h 3557673"/>
                <a:gd name="connsiteX12" fmla="*/ 4096216 w 5273040"/>
                <a:gd name="connsiteY12" fmla="*/ 3557674 h 3557673"/>
                <a:gd name="connsiteX13" fmla="*/ 3553209 w 5273040"/>
                <a:gd name="connsiteY13" fmla="*/ 3557674 h 3557673"/>
                <a:gd name="connsiteX14" fmla="*/ 2887588 w 5273040"/>
                <a:gd name="connsiteY14" fmla="*/ 3557674 h 3557673"/>
                <a:gd name="connsiteX15" fmla="*/ 2344581 w 5273040"/>
                <a:gd name="connsiteY15" fmla="*/ 3557673 h 3557673"/>
                <a:gd name="connsiteX16" fmla="*/ 1801574 w 5273040"/>
                <a:gd name="connsiteY16" fmla="*/ 3557673 h 3557673"/>
                <a:gd name="connsiteX17" fmla="*/ 1340310 w 5273040"/>
                <a:gd name="connsiteY17" fmla="*/ 3557673 h 3557673"/>
                <a:gd name="connsiteX18" fmla="*/ 592946 w 5273040"/>
                <a:gd name="connsiteY18" fmla="*/ 3557673 h 3557673"/>
                <a:gd name="connsiteX19" fmla="*/ 0 w 5273040"/>
                <a:gd name="connsiteY19" fmla="*/ 2964727 h 3557673"/>
                <a:gd name="connsiteX20" fmla="*/ 0 w 5273040"/>
                <a:gd name="connsiteY20" fmla="*/ 2324346 h 3557673"/>
                <a:gd name="connsiteX21" fmla="*/ 0 w 5273040"/>
                <a:gd name="connsiteY21" fmla="*/ 1731401 h 3557673"/>
                <a:gd name="connsiteX22" fmla="*/ 0 w 5273040"/>
                <a:gd name="connsiteY22" fmla="*/ 592946 h 355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73040" h="3557673" fill="none" extrusionOk="0">
                  <a:moveTo>
                    <a:pt x="0" y="592946"/>
                  </a:moveTo>
                  <a:cubicBezTo>
                    <a:pt x="5487" y="276585"/>
                    <a:pt x="317650" y="9453"/>
                    <a:pt x="592946" y="0"/>
                  </a:cubicBezTo>
                  <a:cubicBezTo>
                    <a:pt x="812009" y="-55646"/>
                    <a:pt x="894274" y="33272"/>
                    <a:pt x="1095081" y="0"/>
                  </a:cubicBezTo>
                  <a:cubicBezTo>
                    <a:pt x="1295888" y="-33272"/>
                    <a:pt x="1460650" y="44745"/>
                    <a:pt x="1638088" y="0"/>
                  </a:cubicBezTo>
                  <a:cubicBezTo>
                    <a:pt x="1815526" y="-44745"/>
                    <a:pt x="1953472" y="23367"/>
                    <a:pt x="2140224" y="0"/>
                  </a:cubicBezTo>
                  <a:cubicBezTo>
                    <a:pt x="2326976" y="-23367"/>
                    <a:pt x="2544143" y="23184"/>
                    <a:pt x="2764974" y="0"/>
                  </a:cubicBezTo>
                  <a:cubicBezTo>
                    <a:pt x="2985805" y="-23184"/>
                    <a:pt x="3111561" y="48915"/>
                    <a:pt x="3226238" y="0"/>
                  </a:cubicBezTo>
                  <a:cubicBezTo>
                    <a:pt x="3340915" y="-48915"/>
                    <a:pt x="3670245" y="46770"/>
                    <a:pt x="3891859" y="0"/>
                  </a:cubicBezTo>
                  <a:cubicBezTo>
                    <a:pt x="4113473" y="-46770"/>
                    <a:pt x="4286970" y="46596"/>
                    <a:pt x="4680095" y="0"/>
                  </a:cubicBezTo>
                  <a:cubicBezTo>
                    <a:pt x="4957778" y="44482"/>
                    <a:pt x="5187901" y="263104"/>
                    <a:pt x="5273041" y="592946"/>
                  </a:cubicBezTo>
                  <a:cubicBezTo>
                    <a:pt x="5252251" y="1505678"/>
                    <a:pt x="5235394" y="2148865"/>
                    <a:pt x="5273040" y="2964728"/>
                  </a:cubicBezTo>
                  <a:cubicBezTo>
                    <a:pt x="5321674" y="3372272"/>
                    <a:pt x="4975301" y="3561933"/>
                    <a:pt x="4680094" y="3557674"/>
                  </a:cubicBezTo>
                  <a:cubicBezTo>
                    <a:pt x="4428412" y="3586257"/>
                    <a:pt x="4351660" y="3511665"/>
                    <a:pt x="4096216" y="3557674"/>
                  </a:cubicBezTo>
                  <a:cubicBezTo>
                    <a:pt x="3840772" y="3603683"/>
                    <a:pt x="3751670" y="3508516"/>
                    <a:pt x="3553209" y="3557674"/>
                  </a:cubicBezTo>
                  <a:cubicBezTo>
                    <a:pt x="3354748" y="3606832"/>
                    <a:pt x="3195034" y="3492819"/>
                    <a:pt x="2887588" y="3557674"/>
                  </a:cubicBezTo>
                  <a:cubicBezTo>
                    <a:pt x="2580142" y="3622528"/>
                    <a:pt x="2501946" y="3511311"/>
                    <a:pt x="2344581" y="3557673"/>
                  </a:cubicBezTo>
                  <a:cubicBezTo>
                    <a:pt x="2187216" y="3604035"/>
                    <a:pt x="2033897" y="3532876"/>
                    <a:pt x="1801574" y="3557673"/>
                  </a:cubicBezTo>
                  <a:cubicBezTo>
                    <a:pt x="1569251" y="3582470"/>
                    <a:pt x="1450477" y="3550190"/>
                    <a:pt x="1340310" y="3557673"/>
                  </a:cubicBezTo>
                  <a:cubicBezTo>
                    <a:pt x="1230143" y="3565156"/>
                    <a:pt x="781673" y="3553774"/>
                    <a:pt x="592946" y="3557673"/>
                  </a:cubicBezTo>
                  <a:cubicBezTo>
                    <a:pt x="190347" y="3523135"/>
                    <a:pt x="-6826" y="3311466"/>
                    <a:pt x="0" y="2964727"/>
                  </a:cubicBezTo>
                  <a:cubicBezTo>
                    <a:pt x="-75154" y="2678740"/>
                    <a:pt x="43187" y="2643865"/>
                    <a:pt x="0" y="2324346"/>
                  </a:cubicBezTo>
                  <a:cubicBezTo>
                    <a:pt x="-43187" y="2004827"/>
                    <a:pt x="55906" y="1882255"/>
                    <a:pt x="0" y="1731401"/>
                  </a:cubicBezTo>
                  <a:cubicBezTo>
                    <a:pt x="-55906" y="1580547"/>
                    <a:pt x="77215" y="1051660"/>
                    <a:pt x="0" y="592946"/>
                  </a:cubicBezTo>
                  <a:close/>
                </a:path>
                <a:path w="5273040" h="3557673" stroke="0" extrusionOk="0">
                  <a:moveTo>
                    <a:pt x="0" y="592946"/>
                  </a:moveTo>
                  <a:cubicBezTo>
                    <a:pt x="-11195" y="338594"/>
                    <a:pt x="238200" y="7411"/>
                    <a:pt x="592946" y="0"/>
                  </a:cubicBezTo>
                  <a:cubicBezTo>
                    <a:pt x="731913" y="-7781"/>
                    <a:pt x="959117" y="76107"/>
                    <a:pt x="1258567" y="0"/>
                  </a:cubicBezTo>
                  <a:cubicBezTo>
                    <a:pt x="1558017" y="-76107"/>
                    <a:pt x="1711727" y="32215"/>
                    <a:pt x="1883317" y="0"/>
                  </a:cubicBezTo>
                  <a:cubicBezTo>
                    <a:pt x="2054907" y="-32215"/>
                    <a:pt x="2267543" y="60246"/>
                    <a:pt x="2385453" y="0"/>
                  </a:cubicBezTo>
                  <a:cubicBezTo>
                    <a:pt x="2503363" y="-60246"/>
                    <a:pt x="2866804" y="55715"/>
                    <a:pt x="3051074" y="0"/>
                  </a:cubicBezTo>
                  <a:cubicBezTo>
                    <a:pt x="3235344" y="-55715"/>
                    <a:pt x="3337133" y="50665"/>
                    <a:pt x="3512338" y="0"/>
                  </a:cubicBezTo>
                  <a:cubicBezTo>
                    <a:pt x="3687543" y="-50665"/>
                    <a:pt x="3791173" y="34439"/>
                    <a:pt x="3973602" y="0"/>
                  </a:cubicBezTo>
                  <a:cubicBezTo>
                    <a:pt x="4156031" y="-34439"/>
                    <a:pt x="4382824" y="53288"/>
                    <a:pt x="4680095" y="0"/>
                  </a:cubicBezTo>
                  <a:cubicBezTo>
                    <a:pt x="5003141" y="7082"/>
                    <a:pt x="5254483" y="255219"/>
                    <a:pt x="5273041" y="592946"/>
                  </a:cubicBezTo>
                  <a:cubicBezTo>
                    <a:pt x="5457822" y="1407536"/>
                    <a:pt x="5437308" y="2007300"/>
                    <a:pt x="5273040" y="2964728"/>
                  </a:cubicBezTo>
                  <a:cubicBezTo>
                    <a:pt x="5208975" y="3360557"/>
                    <a:pt x="5056484" y="3608911"/>
                    <a:pt x="4680094" y="3557674"/>
                  </a:cubicBezTo>
                  <a:cubicBezTo>
                    <a:pt x="4529790" y="3622329"/>
                    <a:pt x="4295629" y="3504268"/>
                    <a:pt x="4137087" y="3557674"/>
                  </a:cubicBezTo>
                  <a:cubicBezTo>
                    <a:pt x="3978545" y="3611080"/>
                    <a:pt x="3784092" y="3492608"/>
                    <a:pt x="3553209" y="3557674"/>
                  </a:cubicBezTo>
                  <a:cubicBezTo>
                    <a:pt x="3322326" y="3622740"/>
                    <a:pt x="3248474" y="3508756"/>
                    <a:pt x="3091945" y="3557674"/>
                  </a:cubicBezTo>
                  <a:cubicBezTo>
                    <a:pt x="2935416" y="3606591"/>
                    <a:pt x="2736679" y="3507362"/>
                    <a:pt x="2589810" y="3557673"/>
                  </a:cubicBezTo>
                  <a:cubicBezTo>
                    <a:pt x="2442941" y="3607984"/>
                    <a:pt x="2296446" y="3547744"/>
                    <a:pt x="2087674" y="3557673"/>
                  </a:cubicBezTo>
                  <a:cubicBezTo>
                    <a:pt x="1878902" y="3567602"/>
                    <a:pt x="1667050" y="3515721"/>
                    <a:pt x="1462925" y="3557673"/>
                  </a:cubicBezTo>
                  <a:cubicBezTo>
                    <a:pt x="1258800" y="3599625"/>
                    <a:pt x="781367" y="3530492"/>
                    <a:pt x="592946" y="3557673"/>
                  </a:cubicBezTo>
                  <a:cubicBezTo>
                    <a:pt x="359818" y="3553754"/>
                    <a:pt x="-63763" y="3308348"/>
                    <a:pt x="0" y="2964727"/>
                  </a:cubicBezTo>
                  <a:cubicBezTo>
                    <a:pt x="-30084" y="2774607"/>
                    <a:pt x="37970" y="2601112"/>
                    <a:pt x="0" y="2395500"/>
                  </a:cubicBezTo>
                  <a:cubicBezTo>
                    <a:pt x="-37970" y="2189888"/>
                    <a:pt x="11445" y="2052492"/>
                    <a:pt x="0" y="1755119"/>
                  </a:cubicBezTo>
                  <a:cubicBezTo>
                    <a:pt x="-11445" y="1457746"/>
                    <a:pt x="68523" y="1260984"/>
                    <a:pt x="0" y="1114738"/>
                  </a:cubicBezTo>
                  <a:cubicBezTo>
                    <a:pt x="-68523" y="968492"/>
                    <a:pt x="5648" y="789507"/>
                    <a:pt x="0" y="59294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Flowchart: Manual Operation 47">
              <a:extLst>
                <a:ext uri="{FF2B5EF4-FFF2-40B4-BE49-F238E27FC236}">
                  <a16:creationId xmlns:a16="http://schemas.microsoft.com/office/drawing/2014/main" id="{DD9EA9B5-C843-401C-8B45-C2FFF7F78406}"/>
                </a:ext>
              </a:extLst>
            </p:cNvPr>
            <p:cNvSpPr/>
            <p:nvPr/>
          </p:nvSpPr>
          <p:spPr>
            <a:xfrm rot="20041673">
              <a:off x="6712670" y="1490865"/>
              <a:ext cx="455319" cy="502326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9" name="Flowchart: Manual Operation 48">
              <a:extLst>
                <a:ext uri="{FF2B5EF4-FFF2-40B4-BE49-F238E27FC236}">
                  <a16:creationId xmlns:a16="http://schemas.microsoft.com/office/drawing/2014/main" id="{4A328EB6-89EC-406D-9D9B-4B684B8728CB}"/>
                </a:ext>
              </a:extLst>
            </p:cNvPr>
            <p:cNvSpPr/>
            <p:nvPr/>
          </p:nvSpPr>
          <p:spPr>
            <a:xfrm rot="21361389">
              <a:off x="7162798" y="1523060"/>
              <a:ext cx="455319" cy="502326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5" name="Picture 4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7B48DD8-B194-4F4F-BB1D-913C18A57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97943" y="2348636"/>
            <a:ext cx="6118026" cy="1113465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83B37FA9-8519-4147-842E-487F89F5D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0"/>
          <a:stretch/>
        </p:blipFill>
        <p:spPr>
          <a:xfrm rot="10800000">
            <a:off x="-257990" y="2283744"/>
            <a:ext cx="5412090" cy="31762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4BE9DE5-B599-4725-B52A-03AA1486C431}"/>
              </a:ext>
            </a:extLst>
          </p:cNvPr>
          <p:cNvSpPr txBox="1"/>
          <p:nvPr/>
        </p:nvSpPr>
        <p:spPr>
          <a:xfrm>
            <a:off x="565228" y="5532712"/>
            <a:ext cx="455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Gang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 ..?..  cm.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FC7203-0331-4279-9799-A0F804B8D619}"/>
              </a:ext>
            </a:extLst>
          </p:cNvPr>
          <p:cNvSpPr txBox="1"/>
          <p:nvPr/>
        </p:nvSpPr>
        <p:spPr>
          <a:xfrm>
            <a:off x="6560431" y="1615659"/>
            <a:ext cx="570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Điền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à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 hơn, ngắn hơn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hay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bằng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à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o chỗ trống: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59B63A-70FA-42E3-B455-84B5BC9AE76B}"/>
              </a:ext>
            </a:extLst>
          </p:cNvPr>
          <p:cNvSpPr txBox="1"/>
          <p:nvPr/>
        </p:nvSpPr>
        <p:spPr>
          <a:xfrm>
            <a:off x="6520725" y="2763724"/>
            <a:ext cx="261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Gang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295B01-5D3C-429B-AA98-212BAEDD9CA8}"/>
              </a:ext>
            </a:extLst>
          </p:cNvPr>
          <p:cNvSpPr txBox="1"/>
          <p:nvPr/>
        </p:nvSpPr>
        <p:spPr>
          <a:xfrm>
            <a:off x="9152669" y="2808243"/>
            <a:ext cx="7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..?..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FE204C-BA44-4610-9EF7-26D4463AEF7D}"/>
              </a:ext>
            </a:extLst>
          </p:cNvPr>
          <p:cNvSpPr txBox="1"/>
          <p:nvPr/>
        </p:nvSpPr>
        <p:spPr>
          <a:xfrm>
            <a:off x="10121515" y="2750031"/>
            <a:ext cx="99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1dm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8542D5-8955-49A2-AFE4-E4B5CE13A31F}"/>
              </a:ext>
            </a:extLst>
          </p:cNvPr>
          <p:cNvSpPr txBox="1"/>
          <p:nvPr/>
        </p:nvSpPr>
        <p:spPr>
          <a:xfrm>
            <a:off x="6520725" y="2114428"/>
            <a:ext cx="10217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bằng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6CEA77-847D-4E19-AF4A-F608A4832810}"/>
              </a:ext>
            </a:extLst>
          </p:cNvPr>
          <p:cNvSpPr txBox="1"/>
          <p:nvPr/>
        </p:nvSpPr>
        <p:spPr>
          <a:xfrm>
            <a:off x="9263464" y="3660355"/>
            <a:ext cx="7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..?..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5CEEA1-6D50-49F1-BDC7-F84EEDA7BD11}"/>
              </a:ext>
            </a:extLst>
          </p:cNvPr>
          <p:cNvSpPr txBox="1"/>
          <p:nvPr/>
        </p:nvSpPr>
        <p:spPr>
          <a:xfrm>
            <a:off x="10692612" y="3641904"/>
            <a:ext cx="99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2dm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B225A3-C341-4778-AB21-EE0F24254FD8}"/>
              </a:ext>
            </a:extLst>
          </p:cNvPr>
          <p:cNvSpPr txBox="1"/>
          <p:nvPr/>
        </p:nvSpPr>
        <p:spPr>
          <a:xfrm>
            <a:off x="7469921" y="1624828"/>
            <a:ext cx="15271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à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 hơn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67" name="Flowchart: Manual Operation 66">
            <a:extLst>
              <a:ext uri="{FF2B5EF4-FFF2-40B4-BE49-F238E27FC236}">
                <a16:creationId xmlns:a16="http://schemas.microsoft.com/office/drawing/2014/main" id="{65BEB4CC-B173-4C23-A6E8-D176D72EE6B5}"/>
              </a:ext>
            </a:extLst>
          </p:cNvPr>
          <p:cNvSpPr/>
          <p:nvPr/>
        </p:nvSpPr>
        <p:spPr>
          <a:xfrm rot="21410937">
            <a:off x="9576692" y="807902"/>
            <a:ext cx="530844" cy="523220"/>
          </a:xfrm>
          <a:prstGeom prst="flowChartManualOperati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77D954-8396-4DA7-9099-8727D5A1F877}"/>
              </a:ext>
            </a:extLst>
          </p:cNvPr>
          <p:cNvSpPr txBox="1"/>
          <p:nvPr/>
        </p:nvSpPr>
        <p:spPr>
          <a:xfrm>
            <a:off x="8915502" y="1620313"/>
            <a:ext cx="17899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ngắn hơn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5" name="Picture 4" descr="A picture containing text, guitar, bowed instrument&#10;&#10;Description automatically generated">
            <a:extLst>
              <a:ext uri="{FF2B5EF4-FFF2-40B4-BE49-F238E27FC236}">
                <a16:creationId xmlns:a16="http://schemas.microsoft.com/office/drawing/2014/main" id="{223E1E0A-9027-4058-975A-87BAC46ED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-19158"/>
            <a:ext cx="5363354" cy="188700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8372073-BC3C-491C-A6D2-F71E049DB5D2}"/>
              </a:ext>
            </a:extLst>
          </p:cNvPr>
          <p:cNvSpPr txBox="1"/>
          <p:nvPr/>
        </p:nvSpPr>
        <p:spPr>
          <a:xfrm>
            <a:off x="8805719" y="1622777"/>
            <a:ext cx="42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,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47720-6F5D-4C5A-AD83-95F3656B8507}"/>
              </a:ext>
            </a:extLst>
          </p:cNvPr>
          <p:cNvSpPr txBox="1"/>
          <p:nvPr/>
        </p:nvSpPr>
        <p:spPr>
          <a:xfrm>
            <a:off x="206481" y="2594446"/>
            <a:ext cx="71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4EEAD-D612-43F9-9210-56FE2875ADF3}"/>
              </a:ext>
            </a:extLst>
          </p:cNvPr>
          <p:cNvSpPr txBox="1"/>
          <p:nvPr/>
        </p:nvSpPr>
        <p:spPr>
          <a:xfrm>
            <a:off x="7666241" y="5163381"/>
            <a:ext cx="3255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1dm = 10cm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2dm = 20cm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B86C-3306-4A9F-ACAF-4DD8E2FB6BC7}"/>
              </a:ext>
            </a:extLst>
          </p:cNvPr>
          <p:cNvSpPr txBox="1"/>
          <p:nvPr/>
        </p:nvSpPr>
        <p:spPr>
          <a:xfrm>
            <a:off x="12334894" y="4278891"/>
            <a:ext cx="781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476995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77 L -0.72018 0.168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1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15247 0.1687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842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8125 -0.000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0183 0.2930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465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0.00926 L 0.05873 0.012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20313 0.09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476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3086 0.0006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2396 0.0011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1" grpId="0"/>
      <p:bldP spid="52" grpId="0"/>
      <p:bldP spid="52" grpId="1"/>
      <p:bldP spid="52" grpId="2"/>
      <p:bldP spid="52" grpId="3"/>
      <p:bldP spid="53" grpId="0"/>
      <p:bldP spid="53" grpId="1"/>
      <p:bldP spid="53" grpId="2"/>
      <p:bldP spid="53" grpId="3"/>
      <p:bldP spid="60" grpId="0" animBg="1"/>
      <p:bldP spid="60" grpId="1" animBg="1"/>
      <p:bldP spid="61" grpId="0"/>
      <p:bldP spid="61" grpId="1"/>
      <p:bldP spid="62" grpId="0"/>
      <p:bldP spid="62" grpId="1"/>
      <p:bldP spid="55" grpId="0" animBg="1"/>
      <p:bldP spid="55" grpId="1" animBg="1"/>
      <p:bldP spid="67" grpId="0" animBg="1"/>
      <p:bldP spid="57" grpId="0" animBg="1"/>
      <p:bldP spid="57" grpId="1" animBg="1"/>
      <p:bldP spid="56" grpId="0"/>
      <p:bldP spid="56" grpId="1"/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45630E0-7464-4FA1-B428-E2DC7D1933B5}"/>
              </a:ext>
            </a:extLst>
          </p:cNvPr>
          <p:cNvGrpSpPr/>
          <p:nvPr/>
        </p:nvGrpSpPr>
        <p:grpSpPr>
          <a:xfrm>
            <a:off x="5812909" y="1699996"/>
            <a:ext cx="5758090" cy="2598736"/>
            <a:chOff x="6565067" y="1490865"/>
            <a:chExt cx="5273040" cy="3885561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AE921D3B-CDD6-4F76-B948-E05516B84EEB}"/>
                </a:ext>
              </a:extLst>
            </p:cNvPr>
            <p:cNvSpPr/>
            <p:nvPr/>
          </p:nvSpPr>
          <p:spPr>
            <a:xfrm>
              <a:off x="6565067" y="1818753"/>
              <a:ext cx="5273040" cy="3557673"/>
            </a:xfrm>
            <a:custGeom>
              <a:avLst/>
              <a:gdLst>
                <a:gd name="connsiteX0" fmla="*/ 0 w 5273040"/>
                <a:gd name="connsiteY0" fmla="*/ 592946 h 3557673"/>
                <a:gd name="connsiteX1" fmla="*/ 592946 w 5273040"/>
                <a:gd name="connsiteY1" fmla="*/ 0 h 3557673"/>
                <a:gd name="connsiteX2" fmla="*/ 1095081 w 5273040"/>
                <a:gd name="connsiteY2" fmla="*/ 0 h 3557673"/>
                <a:gd name="connsiteX3" fmla="*/ 1638088 w 5273040"/>
                <a:gd name="connsiteY3" fmla="*/ 0 h 3557673"/>
                <a:gd name="connsiteX4" fmla="*/ 2140224 w 5273040"/>
                <a:gd name="connsiteY4" fmla="*/ 0 h 3557673"/>
                <a:gd name="connsiteX5" fmla="*/ 2764974 w 5273040"/>
                <a:gd name="connsiteY5" fmla="*/ 0 h 3557673"/>
                <a:gd name="connsiteX6" fmla="*/ 3226238 w 5273040"/>
                <a:gd name="connsiteY6" fmla="*/ 0 h 3557673"/>
                <a:gd name="connsiteX7" fmla="*/ 3891859 w 5273040"/>
                <a:gd name="connsiteY7" fmla="*/ 0 h 3557673"/>
                <a:gd name="connsiteX8" fmla="*/ 4680095 w 5273040"/>
                <a:gd name="connsiteY8" fmla="*/ 0 h 3557673"/>
                <a:gd name="connsiteX9" fmla="*/ 5273041 w 5273040"/>
                <a:gd name="connsiteY9" fmla="*/ 592946 h 3557673"/>
                <a:gd name="connsiteX10" fmla="*/ 5273040 w 5273040"/>
                <a:gd name="connsiteY10" fmla="*/ 2964728 h 3557673"/>
                <a:gd name="connsiteX11" fmla="*/ 4680094 w 5273040"/>
                <a:gd name="connsiteY11" fmla="*/ 3557674 h 3557673"/>
                <a:gd name="connsiteX12" fmla="*/ 4096216 w 5273040"/>
                <a:gd name="connsiteY12" fmla="*/ 3557674 h 3557673"/>
                <a:gd name="connsiteX13" fmla="*/ 3553209 w 5273040"/>
                <a:gd name="connsiteY13" fmla="*/ 3557674 h 3557673"/>
                <a:gd name="connsiteX14" fmla="*/ 2887588 w 5273040"/>
                <a:gd name="connsiteY14" fmla="*/ 3557674 h 3557673"/>
                <a:gd name="connsiteX15" fmla="*/ 2344581 w 5273040"/>
                <a:gd name="connsiteY15" fmla="*/ 3557673 h 3557673"/>
                <a:gd name="connsiteX16" fmla="*/ 1801574 w 5273040"/>
                <a:gd name="connsiteY16" fmla="*/ 3557673 h 3557673"/>
                <a:gd name="connsiteX17" fmla="*/ 1340310 w 5273040"/>
                <a:gd name="connsiteY17" fmla="*/ 3557673 h 3557673"/>
                <a:gd name="connsiteX18" fmla="*/ 592946 w 5273040"/>
                <a:gd name="connsiteY18" fmla="*/ 3557673 h 3557673"/>
                <a:gd name="connsiteX19" fmla="*/ 0 w 5273040"/>
                <a:gd name="connsiteY19" fmla="*/ 2964727 h 3557673"/>
                <a:gd name="connsiteX20" fmla="*/ 0 w 5273040"/>
                <a:gd name="connsiteY20" fmla="*/ 2324346 h 3557673"/>
                <a:gd name="connsiteX21" fmla="*/ 0 w 5273040"/>
                <a:gd name="connsiteY21" fmla="*/ 1731401 h 3557673"/>
                <a:gd name="connsiteX22" fmla="*/ 0 w 5273040"/>
                <a:gd name="connsiteY22" fmla="*/ 592946 h 355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73040" h="3557673" fill="none" extrusionOk="0">
                  <a:moveTo>
                    <a:pt x="0" y="592946"/>
                  </a:moveTo>
                  <a:cubicBezTo>
                    <a:pt x="5487" y="276585"/>
                    <a:pt x="317650" y="9453"/>
                    <a:pt x="592946" y="0"/>
                  </a:cubicBezTo>
                  <a:cubicBezTo>
                    <a:pt x="812009" y="-55646"/>
                    <a:pt x="894274" y="33272"/>
                    <a:pt x="1095081" y="0"/>
                  </a:cubicBezTo>
                  <a:cubicBezTo>
                    <a:pt x="1295888" y="-33272"/>
                    <a:pt x="1460650" y="44745"/>
                    <a:pt x="1638088" y="0"/>
                  </a:cubicBezTo>
                  <a:cubicBezTo>
                    <a:pt x="1815526" y="-44745"/>
                    <a:pt x="1953472" y="23367"/>
                    <a:pt x="2140224" y="0"/>
                  </a:cubicBezTo>
                  <a:cubicBezTo>
                    <a:pt x="2326976" y="-23367"/>
                    <a:pt x="2544143" y="23184"/>
                    <a:pt x="2764974" y="0"/>
                  </a:cubicBezTo>
                  <a:cubicBezTo>
                    <a:pt x="2985805" y="-23184"/>
                    <a:pt x="3111561" y="48915"/>
                    <a:pt x="3226238" y="0"/>
                  </a:cubicBezTo>
                  <a:cubicBezTo>
                    <a:pt x="3340915" y="-48915"/>
                    <a:pt x="3670245" y="46770"/>
                    <a:pt x="3891859" y="0"/>
                  </a:cubicBezTo>
                  <a:cubicBezTo>
                    <a:pt x="4113473" y="-46770"/>
                    <a:pt x="4286970" y="46596"/>
                    <a:pt x="4680095" y="0"/>
                  </a:cubicBezTo>
                  <a:cubicBezTo>
                    <a:pt x="4957778" y="44482"/>
                    <a:pt x="5187901" y="263104"/>
                    <a:pt x="5273041" y="592946"/>
                  </a:cubicBezTo>
                  <a:cubicBezTo>
                    <a:pt x="5252251" y="1505678"/>
                    <a:pt x="5235394" y="2148865"/>
                    <a:pt x="5273040" y="2964728"/>
                  </a:cubicBezTo>
                  <a:cubicBezTo>
                    <a:pt x="5321674" y="3372272"/>
                    <a:pt x="4975301" y="3561933"/>
                    <a:pt x="4680094" y="3557674"/>
                  </a:cubicBezTo>
                  <a:cubicBezTo>
                    <a:pt x="4428412" y="3586257"/>
                    <a:pt x="4351660" y="3511665"/>
                    <a:pt x="4096216" y="3557674"/>
                  </a:cubicBezTo>
                  <a:cubicBezTo>
                    <a:pt x="3840772" y="3603683"/>
                    <a:pt x="3751670" y="3508516"/>
                    <a:pt x="3553209" y="3557674"/>
                  </a:cubicBezTo>
                  <a:cubicBezTo>
                    <a:pt x="3354748" y="3606832"/>
                    <a:pt x="3195034" y="3492819"/>
                    <a:pt x="2887588" y="3557674"/>
                  </a:cubicBezTo>
                  <a:cubicBezTo>
                    <a:pt x="2580142" y="3622528"/>
                    <a:pt x="2501946" y="3511311"/>
                    <a:pt x="2344581" y="3557673"/>
                  </a:cubicBezTo>
                  <a:cubicBezTo>
                    <a:pt x="2187216" y="3604035"/>
                    <a:pt x="2033897" y="3532876"/>
                    <a:pt x="1801574" y="3557673"/>
                  </a:cubicBezTo>
                  <a:cubicBezTo>
                    <a:pt x="1569251" y="3582470"/>
                    <a:pt x="1450477" y="3550190"/>
                    <a:pt x="1340310" y="3557673"/>
                  </a:cubicBezTo>
                  <a:cubicBezTo>
                    <a:pt x="1230143" y="3565156"/>
                    <a:pt x="781673" y="3553774"/>
                    <a:pt x="592946" y="3557673"/>
                  </a:cubicBezTo>
                  <a:cubicBezTo>
                    <a:pt x="190347" y="3523135"/>
                    <a:pt x="-6826" y="3311466"/>
                    <a:pt x="0" y="2964727"/>
                  </a:cubicBezTo>
                  <a:cubicBezTo>
                    <a:pt x="-75154" y="2678740"/>
                    <a:pt x="43187" y="2643865"/>
                    <a:pt x="0" y="2324346"/>
                  </a:cubicBezTo>
                  <a:cubicBezTo>
                    <a:pt x="-43187" y="2004827"/>
                    <a:pt x="55906" y="1882255"/>
                    <a:pt x="0" y="1731401"/>
                  </a:cubicBezTo>
                  <a:cubicBezTo>
                    <a:pt x="-55906" y="1580547"/>
                    <a:pt x="77215" y="1051660"/>
                    <a:pt x="0" y="592946"/>
                  </a:cubicBezTo>
                  <a:close/>
                </a:path>
                <a:path w="5273040" h="3557673" stroke="0" extrusionOk="0">
                  <a:moveTo>
                    <a:pt x="0" y="592946"/>
                  </a:moveTo>
                  <a:cubicBezTo>
                    <a:pt x="-11195" y="338594"/>
                    <a:pt x="238200" y="7411"/>
                    <a:pt x="592946" y="0"/>
                  </a:cubicBezTo>
                  <a:cubicBezTo>
                    <a:pt x="731913" y="-7781"/>
                    <a:pt x="959117" y="76107"/>
                    <a:pt x="1258567" y="0"/>
                  </a:cubicBezTo>
                  <a:cubicBezTo>
                    <a:pt x="1558017" y="-76107"/>
                    <a:pt x="1711727" y="32215"/>
                    <a:pt x="1883317" y="0"/>
                  </a:cubicBezTo>
                  <a:cubicBezTo>
                    <a:pt x="2054907" y="-32215"/>
                    <a:pt x="2267543" y="60246"/>
                    <a:pt x="2385453" y="0"/>
                  </a:cubicBezTo>
                  <a:cubicBezTo>
                    <a:pt x="2503363" y="-60246"/>
                    <a:pt x="2866804" y="55715"/>
                    <a:pt x="3051074" y="0"/>
                  </a:cubicBezTo>
                  <a:cubicBezTo>
                    <a:pt x="3235344" y="-55715"/>
                    <a:pt x="3337133" y="50665"/>
                    <a:pt x="3512338" y="0"/>
                  </a:cubicBezTo>
                  <a:cubicBezTo>
                    <a:pt x="3687543" y="-50665"/>
                    <a:pt x="3791173" y="34439"/>
                    <a:pt x="3973602" y="0"/>
                  </a:cubicBezTo>
                  <a:cubicBezTo>
                    <a:pt x="4156031" y="-34439"/>
                    <a:pt x="4382824" y="53288"/>
                    <a:pt x="4680095" y="0"/>
                  </a:cubicBezTo>
                  <a:cubicBezTo>
                    <a:pt x="5003141" y="7082"/>
                    <a:pt x="5254483" y="255219"/>
                    <a:pt x="5273041" y="592946"/>
                  </a:cubicBezTo>
                  <a:cubicBezTo>
                    <a:pt x="5457822" y="1407536"/>
                    <a:pt x="5437308" y="2007300"/>
                    <a:pt x="5273040" y="2964728"/>
                  </a:cubicBezTo>
                  <a:cubicBezTo>
                    <a:pt x="5208975" y="3360557"/>
                    <a:pt x="5056484" y="3608911"/>
                    <a:pt x="4680094" y="3557674"/>
                  </a:cubicBezTo>
                  <a:cubicBezTo>
                    <a:pt x="4529790" y="3622329"/>
                    <a:pt x="4295629" y="3504268"/>
                    <a:pt x="4137087" y="3557674"/>
                  </a:cubicBezTo>
                  <a:cubicBezTo>
                    <a:pt x="3978545" y="3611080"/>
                    <a:pt x="3784092" y="3492608"/>
                    <a:pt x="3553209" y="3557674"/>
                  </a:cubicBezTo>
                  <a:cubicBezTo>
                    <a:pt x="3322326" y="3622740"/>
                    <a:pt x="3248474" y="3508756"/>
                    <a:pt x="3091945" y="3557674"/>
                  </a:cubicBezTo>
                  <a:cubicBezTo>
                    <a:pt x="2935416" y="3606591"/>
                    <a:pt x="2736679" y="3507362"/>
                    <a:pt x="2589810" y="3557673"/>
                  </a:cubicBezTo>
                  <a:cubicBezTo>
                    <a:pt x="2442941" y="3607984"/>
                    <a:pt x="2296446" y="3547744"/>
                    <a:pt x="2087674" y="3557673"/>
                  </a:cubicBezTo>
                  <a:cubicBezTo>
                    <a:pt x="1878902" y="3567602"/>
                    <a:pt x="1667050" y="3515721"/>
                    <a:pt x="1462925" y="3557673"/>
                  </a:cubicBezTo>
                  <a:cubicBezTo>
                    <a:pt x="1258800" y="3599625"/>
                    <a:pt x="781367" y="3530492"/>
                    <a:pt x="592946" y="3557673"/>
                  </a:cubicBezTo>
                  <a:cubicBezTo>
                    <a:pt x="359818" y="3553754"/>
                    <a:pt x="-63763" y="3308348"/>
                    <a:pt x="0" y="2964727"/>
                  </a:cubicBezTo>
                  <a:cubicBezTo>
                    <a:pt x="-30084" y="2774607"/>
                    <a:pt x="37970" y="2601112"/>
                    <a:pt x="0" y="2395500"/>
                  </a:cubicBezTo>
                  <a:cubicBezTo>
                    <a:pt x="-37970" y="2189888"/>
                    <a:pt x="11445" y="2052492"/>
                    <a:pt x="0" y="1755119"/>
                  </a:cubicBezTo>
                  <a:cubicBezTo>
                    <a:pt x="-11445" y="1457746"/>
                    <a:pt x="68523" y="1260984"/>
                    <a:pt x="0" y="1114738"/>
                  </a:cubicBezTo>
                  <a:cubicBezTo>
                    <a:pt x="-68523" y="968492"/>
                    <a:pt x="5648" y="789507"/>
                    <a:pt x="0" y="59294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lowchart: Manual Operation 35">
              <a:extLst>
                <a:ext uri="{FF2B5EF4-FFF2-40B4-BE49-F238E27FC236}">
                  <a16:creationId xmlns:a16="http://schemas.microsoft.com/office/drawing/2014/main" id="{CCEAF24A-D3D0-40E9-9597-4E39CED9DB09}"/>
                </a:ext>
              </a:extLst>
            </p:cNvPr>
            <p:cNvSpPr/>
            <p:nvPr/>
          </p:nvSpPr>
          <p:spPr>
            <a:xfrm rot="20041673">
              <a:off x="6712670" y="1490865"/>
              <a:ext cx="455319" cy="502326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1FDCBD88-42C0-4A52-83C8-AB0F03194B42}"/>
                </a:ext>
              </a:extLst>
            </p:cNvPr>
            <p:cNvSpPr/>
            <p:nvPr/>
          </p:nvSpPr>
          <p:spPr>
            <a:xfrm rot="21361389">
              <a:off x="7162798" y="1523060"/>
              <a:ext cx="455319" cy="502326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6C35FE-C475-460E-B78E-6A172673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" t="2460" r="1677" b="1686"/>
          <a:stretch/>
        </p:blipFill>
        <p:spPr>
          <a:xfrm rot="1495316">
            <a:off x="2243157" y="1906285"/>
            <a:ext cx="2163205" cy="297732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5EC45-CAC4-4425-B6F1-328ED990F944}"/>
              </a:ext>
            </a:extLst>
          </p:cNvPr>
          <p:cNvCxnSpPr>
            <a:cxnSpLocks/>
          </p:cNvCxnSpPr>
          <p:nvPr/>
        </p:nvCxnSpPr>
        <p:spPr>
          <a:xfrm>
            <a:off x="1614885" y="4464120"/>
            <a:ext cx="1936374" cy="95033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177A9A-259B-4A6A-844F-77F52D3DC710}"/>
              </a:ext>
            </a:extLst>
          </p:cNvPr>
          <p:cNvCxnSpPr>
            <a:cxnSpLocks/>
          </p:cNvCxnSpPr>
          <p:nvPr/>
        </p:nvCxnSpPr>
        <p:spPr>
          <a:xfrm flipH="1">
            <a:off x="3836120" y="2540901"/>
            <a:ext cx="1237076" cy="272257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19CA952-A6D8-433A-A8FA-99AA00AD5BDD}"/>
              </a:ext>
            </a:extLst>
          </p:cNvPr>
          <p:cNvSpPr txBox="1"/>
          <p:nvPr/>
        </p:nvSpPr>
        <p:spPr>
          <a:xfrm rot="1621210">
            <a:off x="1306601" y="4971091"/>
            <a:ext cx="2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Chiều rộng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A8DC63-D9DE-4477-A490-998BE13C8333}"/>
              </a:ext>
            </a:extLst>
          </p:cNvPr>
          <p:cNvSpPr txBox="1"/>
          <p:nvPr/>
        </p:nvSpPr>
        <p:spPr>
          <a:xfrm rot="17665911">
            <a:off x="3663807" y="3643957"/>
            <a:ext cx="2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Chiều dài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5154C6-419B-4F30-9FB8-7702A287E720}"/>
              </a:ext>
            </a:extLst>
          </p:cNvPr>
          <p:cNvSpPr txBox="1"/>
          <p:nvPr/>
        </p:nvSpPr>
        <p:spPr>
          <a:xfrm>
            <a:off x="6135142" y="2404161"/>
            <a:ext cx="5110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Chiều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khoảng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2  dm.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DFDF69C-FDE5-4553-87CA-C177D1C4A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82" y="1250824"/>
            <a:ext cx="2812503" cy="28125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3C56B67-9AFB-4DE1-9C7A-0CAA9B70AA69}"/>
              </a:ext>
            </a:extLst>
          </p:cNvPr>
          <p:cNvSpPr txBox="1"/>
          <p:nvPr/>
        </p:nvSpPr>
        <p:spPr>
          <a:xfrm>
            <a:off x="6096000" y="3257211"/>
            <a:ext cx="488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Chiều dài: khoảng  3  dm.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1E3633-F1C9-4559-A943-A9B7C5A8AA99}"/>
              </a:ext>
            </a:extLst>
          </p:cNvPr>
          <p:cNvSpPr txBox="1"/>
          <p:nvPr/>
        </p:nvSpPr>
        <p:spPr>
          <a:xfrm>
            <a:off x="9526209" y="2432154"/>
            <a:ext cx="4963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ED25D1-F4CC-44BC-88C5-542F54D71FE9}"/>
              </a:ext>
            </a:extLst>
          </p:cNvPr>
          <p:cNvSpPr txBox="1"/>
          <p:nvPr/>
        </p:nvSpPr>
        <p:spPr>
          <a:xfrm>
            <a:off x="9246500" y="3275873"/>
            <a:ext cx="4963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95BDD0E-2F8E-4BCE-BBE2-DE5307C1D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5" y="36076"/>
            <a:ext cx="5724754" cy="148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 animBg="1"/>
      <p:bldP spid="41" grpId="1" animBg="1"/>
      <p:bldP spid="42" grpId="0" animBg="1"/>
      <p:bldP spid="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D3CBEC5F-4B12-4928-A76F-462CF2DA4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24" y="-1"/>
            <a:ext cx="8088198" cy="55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2D6E6-1494-47F4-A3AF-20B8E524D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9033" r="16613" b="6810"/>
          <a:stretch/>
        </p:blipFill>
        <p:spPr>
          <a:xfrm>
            <a:off x="0" y="0"/>
            <a:ext cx="12192000" cy="6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7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41196-B316-4CFF-924D-2E5A5E118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0" t="5868" r="54165" b="5629"/>
          <a:stretch/>
        </p:blipFill>
        <p:spPr>
          <a:xfrm>
            <a:off x="2262434" y="0"/>
            <a:ext cx="8135332" cy="67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72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9A003-BE51-45C4-A7F2-667874E7C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" t="7293" r="3970" b="56150"/>
          <a:stretch/>
        </p:blipFill>
        <p:spPr>
          <a:xfrm>
            <a:off x="1282045" y="188536"/>
            <a:ext cx="9624767" cy="59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20E28D-B6E9-4612-AE1E-F6B5301060C1}"/>
              </a:ext>
            </a:extLst>
          </p:cNvPr>
          <p:cNvGrpSpPr/>
          <p:nvPr/>
        </p:nvGrpSpPr>
        <p:grpSpPr>
          <a:xfrm>
            <a:off x="388883" y="358084"/>
            <a:ext cx="11414234" cy="6312142"/>
            <a:chOff x="420415" y="267334"/>
            <a:chExt cx="11414234" cy="6312142"/>
          </a:xfrm>
        </p:grpSpPr>
        <p:sp>
          <p:nvSpPr>
            <p:cNvPr id="31" name="Flowchart: Alternate Process 30">
              <a:extLst>
                <a:ext uri="{FF2B5EF4-FFF2-40B4-BE49-F238E27FC236}">
                  <a16:creationId xmlns:a16="http://schemas.microsoft.com/office/drawing/2014/main" id="{9D3C7C73-320D-4CA7-99CA-8CB01E2A58AB}"/>
                </a:ext>
              </a:extLst>
            </p:cNvPr>
            <p:cNvSpPr/>
            <p:nvPr/>
          </p:nvSpPr>
          <p:spPr>
            <a:xfrm>
              <a:off x="420415" y="1261241"/>
              <a:ext cx="11414234" cy="5318235"/>
            </a:xfrm>
            <a:custGeom>
              <a:avLst/>
              <a:gdLst>
                <a:gd name="connsiteX0" fmla="*/ 0 w 11414234"/>
                <a:gd name="connsiteY0" fmla="*/ 886373 h 5318235"/>
                <a:gd name="connsiteX1" fmla="*/ 886373 w 11414234"/>
                <a:gd name="connsiteY1" fmla="*/ 0 h 5318235"/>
                <a:gd name="connsiteX2" fmla="*/ 1260690 w 11414234"/>
                <a:gd name="connsiteY2" fmla="*/ 0 h 5318235"/>
                <a:gd name="connsiteX3" fmla="*/ 1924251 w 11414234"/>
                <a:gd name="connsiteY3" fmla="*/ 0 h 5318235"/>
                <a:gd name="connsiteX4" fmla="*/ 2684227 w 11414234"/>
                <a:gd name="connsiteY4" fmla="*/ 0 h 5318235"/>
                <a:gd name="connsiteX5" fmla="*/ 2962129 w 11414234"/>
                <a:gd name="connsiteY5" fmla="*/ 0 h 5318235"/>
                <a:gd name="connsiteX6" fmla="*/ 3625690 w 11414234"/>
                <a:gd name="connsiteY6" fmla="*/ 0 h 5318235"/>
                <a:gd name="connsiteX7" fmla="*/ 4289251 w 11414234"/>
                <a:gd name="connsiteY7" fmla="*/ 0 h 5318235"/>
                <a:gd name="connsiteX8" fmla="*/ 4759983 w 11414234"/>
                <a:gd name="connsiteY8" fmla="*/ 0 h 5318235"/>
                <a:gd name="connsiteX9" fmla="*/ 5423544 w 11414234"/>
                <a:gd name="connsiteY9" fmla="*/ 0 h 5318235"/>
                <a:gd name="connsiteX10" fmla="*/ 6183520 w 11414234"/>
                <a:gd name="connsiteY10" fmla="*/ 0 h 5318235"/>
                <a:gd name="connsiteX11" fmla="*/ 6750667 w 11414234"/>
                <a:gd name="connsiteY11" fmla="*/ 0 h 5318235"/>
                <a:gd name="connsiteX12" fmla="*/ 7124984 w 11414234"/>
                <a:gd name="connsiteY12" fmla="*/ 0 h 5318235"/>
                <a:gd name="connsiteX13" fmla="*/ 7884960 w 11414234"/>
                <a:gd name="connsiteY13" fmla="*/ 0 h 5318235"/>
                <a:gd name="connsiteX14" fmla="*/ 8162861 w 11414234"/>
                <a:gd name="connsiteY14" fmla="*/ 0 h 5318235"/>
                <a:gd name="connsiteX15" fmla="*/ 8922838 w 11414234"/>
                <a:gd name="connsiteY15" fmla="*/ 0 h 5318235"/>
                <a:gd name="connsiteX16" fmla="*/ 9682814 w 11414234"/>
                <a:gd name="connsiteY16" fmla="*/ 0 h 5318235"/>
                <a:gd name="connsiteX17" fmla="*/ 10527862 w 11414234"/>
                <a:gd name="connsiteY17" fmla="*/ 0 h 5318235"/>
                <a:gd name="connsiteX18" fmla="*/ 11414235 w 11414234"/>
                <a:gd name="connsiteY18" fmla="*/ 886373 h 5318235"/>
                <a:gd name="connsiteX19" fmla="*/ 11414234 w 11414234"/>
                <a:gd name="connsiteY19" fmla="*/ 4431863 h 5318235"/>
                <a:gd name="connsiteX20" fmla="*/ 10527861 w 11414234"/>
                <a:gd name="connsiteY20" fmla="*/ 5318236 h 5318235"/>
                <a:gd name="connsiteX21" fmla="*/ 9864300 w 11414234"/>
                <a:gd name="connsiteY21" fmla="*/ 5318236 h 5318235"/>
                <a:gd name="connsiteX22" fmla="*/ 9200739 w 11414234"/>
                <a:gd name="connsiteY22" fmla="*/ 5318236 h 5318235"/>
                <a:gd name="connsiteX23" fmla="*/ 8537177 w 11414234"/>
                <a:gd name="connsiteY23" fmla="*/ 5318236 h 5318235"/>
                <a:gd name="connsiteX24" fmla="*/ 7777201 w 11414234"/>
                <a:gd name="connsiteY24" fmla="*/ 5318236 h 5318235"/>
                <a:gd name="connsiteX25" fmla="*/ 7499299 w 11414234"/>
                <a:gd name="connsiteY25" fmla="*/ 5318236 h 5318235"/>
                <a:gd name="connsiteX26" fmla="*/ 6739323 w 11414234"/>
                <a:gd name="connsiteY26" fmla="*/ 5318236 h 5318235"/>
                <a:gd name="connsiteX27" fmla="*/ 6075762 w 11414234"/>
                <a:gd name="connsiteY27" fmla="*/ 5318236 h 5318235"/>
                <a:gd name="connsiteX28" fmla="*/ 5701446 w 11414234"/>
                <a:gd name="connsiteY28" fmla="*/ 5318235 h 5318235"/>
                <a:gd name="connsiteX29" fmla="*/ 5423544 w 11414234"/>
                <a:gd name="connsiteY29" fmla="*/ 5318235 h 5318235"/>
                <a:gd name="connsiteX30" fmla="*/ 4952812 w 11414234"/>
                <a:gd name="connsiteY30" fmla="*/ 5318235 h 5318235"/>
                <a:gd name="connsiteX31" fmla="*/ 4674911 w 11414234"/>
                <a:gd name="connsiteY31" fmla="*/ 5318235 h 5318235"/>
                <a:gd name="connsiteX32" fmla="*/ 4300594 w 11414234"/>
                <a:gd name="connsiteY32" fmla="*/ 5318235 h 5318235"/>
                <a:gd name="connsiteX33" fmla="*/ 3540618 w 11414234"/>
                <a:gd name="connsiteY33" fmla="*/ 5318235 h 5318235"/>
                <a:gd name="connsiteX34" fmla="*/ 2877057 w 11414234"/>
                <a:gd name="connsiteY34" fmla="*/ 5318235 h 5318235"/>
                <a:gd name="connsiteX35" fmla="*/ 2117081 w 11414234"/>
                <a:gd name="connsiteY35" fmla="*/ 5318235 h 5318235"/>
                <a:gd name="connsiteX36" fmla="*/ 1742764 w 11414234"/>
                <a:gd name="connsiteY36" fmla="*/ 5318235 h 5318235"/>
                <a:gd name="connsiteX37" fmla="*/ 886373 w 11414234"/>
                <a:gd name="connsiteY37" fmla="*/ 5318235 h 5318235"/>
                <a:gd name="connsiteX38" fmla="*/ 0 w 11414234"/>
                <a:gd name="connsiteY38" fmla="*/ 4431862 h 5318235"/>
                <a:gd name="connsiteX39" fmla="*/ 0 w 11414234"/>
                <a:gd name="connsiteY39" fmla="*/ 3911857 h 5318235"/>
                <a:gd name="connsiteX40" fmla="*/ 0 w 11414234"/>
                <a:gd name="connsiteY40" fmla="*/ 3320942 h 5318235"/>
                <a:gd name="connsiteX41" fmla="*/ 0 w 11414234"/>
                <a:gd name="connsiteY41" fmla="*/ 2694572 h 5318235"/>
                <a:gd name="connsiteX42" fmla="*/ 0 w 11414234"/>
                <a:gd name="connsiteY42" fmla="*/ 2103658 h 5318235"/>
                <a:gd name="connsiteX43" fmla="*/ 0 w 11414234"/>
                <a:gd name="connsiteY43" fmla="*/ 1441833 h 5318235"/>
                <a:gd name="connsiteX44" fmla="*/ 0 w 11414234"/>
                <a:gd name="connsiteY44" fmla="*/ 886373 h 531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14234" h="5318235" fill="none" extrusionOk="0">
                  <a:moveTo>
                    <a:pt x="0" y="886373"/>
                  </a:moveTo>
                  <a:cubicBezTo>
                    <a:pt x="-103496" y="333460"/>
                    <a:pt x="381060" y="-81615"/>
                    <a:pt x="886373" y="0"/>
                  </a:cubicBezTo>
                  <a:cubicBezTo>
                    <a:pt x="1036630" y="-4045"/>
                    <a:pt x="1185097" y="33921"/>
                    <a:pt x="1260690" y="0"/>
                  </a:cubicBezTo>
                  <a:cubicBezTo>
                    <a:pt x="1336283" y="-33921"/>
                    <a:pt x="1767618" y="63251"/>
                    <a:pt x="1924251" y="0"/>
                  </a:cubicBezTo>
                  <a:cubicBezTo>
                    <a:pt x="2080884" y="-63251"/>
                    <a:pt x="2402878" y="89066"/>
                    <a:pt x="2684227" y="0"/>
                  </a:cubicBezTo>
                  <a:cubicBezTo>
                    <a:pt x="2965576" y="-89066"/>
                    <a:pt x="2875299" y="18867"/>
                    <a:pt x="2962129" y="0"/>
                  </a:cubicBezTo>
                  <a:cubicBezTo>
                    <a:pt x="3048959" y="-18867"/>
                    <a:pt x="3376023" y="7502"/>
                    <a:pt x="3625690" y="0"/>
                  </a:cubicBezTo>
                  <a:cubicBezTo>
                    <a:pt x="3875357" y="-7502"/>
                    <a:pt x="4129294" y="57383"/>
                    <a:pt x="4289251" y="0"/>
                  </a:cubicBezTo>
                  <a:cubicBezTo>
                    <a:pt x="4449208" y="-57383"/>
                    <a:pt x="4537897" y="15314"/>
                    <a:pt x="4759983" y="0"/>
                  </a:cubicBezTo>
                  <a:cubicBezTo>
                    <a:pt x="4982069" y="-15314"/>
                    <a:pt x="5267212" y="73638"/>
                    <a:pt x="5423544" y="0"/>
                  </a:cubicBezTo>
                  <a:cubicBezTo>
                    <a:pt x="5579876" y="-73638"/>
                    <a:pt x="5978458" y="30793"/>
                    <a:pt x="6183520" y="0"/>
                  </a:cubicBezTo>
                  <a:cubicBezTo>
                    <a:pt x="6388582" y="-30793"/>
                    <a:pt x="6467280" y="31385"/>
                    <a:pt x="6750667" y="0"/>
                  </a:cubicBezTo>
                  <a:cubicBezTo>
                    <a:pt x="7034054" y="-31385"/>
                    <a:pt x="6955775" y="10073"/>
                    <a:pt x="7124984" y="0"/>
                  </a:cubicBezTo>
                  <a:cubicBezTo>
                    <a:pt x="7294193" y="-10073"/>
                    <a:pt x="7684144" y="25427"/>
                    <a:pt x="7884960" y="0"/>
                  </a:cubicBezTo>
                  <a:cubicBezTo>
                    <a:pt x="8085776" y="-25427"/>
                    <a:pt x="8059605" y="16160"/>
                    <a:pt x="8162861" y="0"/>
                  </a:cubicBezTo>
                  <a:cubicBezTo>
                    <a:pt x="8266117" y="-16160"/>
                    <a:pt x="8759733" y="31193"/>
                    <a:pt x="8922838" y="0"/>
                  </a:cubicBezTo>
                  <a:cubicBezTo>
                    <a:pt x="9085943" y="-31193"/>
                    <a:pt x="9377751" y="83888"/>
                    <a:pt x="9682814" y="0"/>
                  </a:cubicBezTo>
                  <a:cubicBezTo>
                    <a:pt x="9987877" y="-83888"/>
                    <a:pt x="10149311" y="30019"/>
                    <a:pt x="10527862" y="0"/>
                  </a:cubicBezTo>
                  <a:cubicBezTo>
                    <a:pt x="11098180" y="54375"/>
                    <a:pt x="11380727" y="330961"/>
                    <a:pt x="11414235" y="886373"/>
                  </a:cubicBezTo>
                  <a:cubicBezTo>
                    <a:pt x="11451134" y="2038646"/>
                    <a:pt x="11642910" y="2988629"/>
                    <a:pt x="11414234" y="4431863"/>
                  </a:cubicBezTo>
                  <a:cubicBezTo>
                    <a:pt x="11497997" y="4960806"/>
                    <a:pt x="11023024" y="5366332"/>
                    <a:pt x="10527861" y="5318236"/>
                  </a:cubicBezTo>
                  <a:cubicBezTo>
                    <a:pt x="10284280" y="5340300"/>
                    <a:pt x="10082365" y="5315109"/>
                    <a:pt x="9864300" y="5318236"/>
                  </a:cubicBezTo>
                  <a:cubicBezTo>
                    <a:pt x="9646235" y="5321363"/>
                    <a:pt x="9481608" y="5299188"/>
                    <a:pt x="9200739" y="5318236"/>
                  </a:cubicBezTo>
                  <a:cubicBezTo>
                    <a:pt x="8919870" y="5337284"/>
                    <a:pt x="8743060" y="5293727"/>
                    <a:pt x="8537177" y="5318236"/>
                  </a:cubicBezTo>
                  <a:cubicBezTo>
                    <a:pt x="8331294" y="5342745"/>
                    <a:pt x="8156950" y="5267590"/>
                    <a:pt x="7777201" y="5318236"/>
                  </a:cubicBezTo>
                  <a:cubicBezTo>
                    <a:pt x="7397452" y="5368882"/>
                    <a:pt x="7564880" y="5311324"/>
                    <a:pt x="7499299" y="5318236"/>
                  </a:cubicBezTo>
                  <a:cubicBezTo>
                    <a:pt x="7433718" y="5325148"/>
                    <a:pt x="6979601" y="5305263"/>
                    <a:pt x="6739323" y="5318236"/>
                  </a:cubicBezTo>
                  <a:cubicBezTo>
                    <a:pt x="6499045" y="5331209"/>
                    <a:pt x="6245095" y="5262510"/>
                    <a:pt x="6075762" y="5318236"/>
                  </a:cubicBezTo>
                  <a:cubicBezTo>
                    <a:pt x="5906429" y="5373962"/>
                    <a:pt x="5863429" y="5310510"/>
                    <a:pt x="5701446" y="5318235"/>
                  </a:cubicBezTo>
                  <a:cubicBezTo>
                    <a:pt x="5539463" y="5325961"/>
                    <a:pt x="5537126" y="5303239"/>
                    <a:pt x="5423544" y="5318235"/>
                  </a:cubicBezTo>
                  <a:cubicBezTo>
                    <a:pt x="5309962" y="5333231"/>
                    <a:pt x="5157267" y="5311928"/>
                    <a:pt x="4952812" y="5318235"/>
                  </a:cubicBezTo>
                  <a:cubicBezTo>
                    <a:pt x="4748357" y="5324542"/>
                    <a:pt x="4744340" y="5285943"/>
                    <a:pt x="4674911" y="5318235"/>
                  </a:cubicBezTo>
                  <a:cubicBezTo>
                    <a:pt x="4605482" y="5350527"/>
                    <a:pt x="4424804" y="5303370"/>
                    <a:pt x="4300594" y="5318235"/>
                  </a:cubicBezTo>
                  <a:cubicBezTo>
                    <a:pt x="4176384" y="5333100"/>
                    <a:pt x="3833262" y="5268016"/>
                    <a:pt x="3540618" y="5318235"/>
                  </a:cubicBezTo>
                  <a:cubicBezTo>
                    <a:pt x="3247974" y="5368454"/>
                    <a:pt x="3069591" y="5306963"/>
                    <a:pt x="2877057" y="5318235"/>
                  </a:cubicBezTo>
                  <a:cubicBezTo>
                    <a:pt x="2684523" y="5329507"/>
                    <a:pt x="2470401" y="5278060"/>
                    <a:pt x="2117081" y="5318235"/>
                  </a:cubicBezTo>
                  <a:cubicBezTo>
                    <a:pt x="1763761" y="5358410"/>
                    <a:pt x="1827642" y="5300376"/>
                    <a:pt x="1742764" y="5318235"/>
                  </a:cubicBezTo>
                  <a:cubicBezTo>
                    <a:pt x="1657886" y="5336094"/>
                    <a:pt x="1172830" y="5263507"/>
                    <a:pt x="886373" y="5318235"/>
                  </a:cubicBezTo>
                  <a:cubicBezTo>
                    <a:pt x="456094" y="5393363"/>
                    <a:pt x="8810" y="4901841"/>
                    <a:pt x="0" y="4431862"/>
                  </a:cubicBezTo>
                  <a:cubicBezTo>
                    <a:pt x="-52459" y="4243857"/>
                    <a:pt x="6229" y="4017440"/>
                    <a:pt x="0" y="3911857"/>
                  </a:cubicBezTo>
                  <a:cubicBezTo>
                    <a:pt x="-6229" y="3806275"/>
                    <a:pt x="25101" y="3602117"/>
                    <a:pt x="0" y="3320942"/>
                  </a:cubicBezTo>
                  <a:cubicBezTo>
                    <a:pt x="-25101" y="3039768"/>
                    <a:pt x="40172" y="2962670"/>
                    <a:pt x="0" y="2694572"/>
                  </a:cubicBezTo>
                  <a:cubicBezTo>
                    <a:pt x="-40172" y="2426474"/>
                    <a:pt x="15097" y="2251366"/>
                    <a:pt x="0" y="2103658"/>
                  </a:cubicBezTo>
                  <a:cubicBezTo>
                    <a:pt x="-15097" y="1955950"/>
                    <a:pt x="15697" y="1620970"/>
                    <a:pt x="0" y="1441833"/>
                  </a:cubicBezTo>
                  <a:cubicBezTo>
                    <a:pt x="-15697" y="1262697"/>
                    <a:pt x="42104" y="1035222"/>
                    <a:pt x="0" y="886373"/>
                  </a:cubicBezTo>
                  <a:close/>
                </a:path>
                <a:path w="11414234" h="5318235" stroke="0" extrusionOk="0">
                  <a:moveTo>
                    <a:pt x="0" y="886373"/>
                  </a:moveTo>
                  <a:cubicBezTo>
                    <a:pt x="-15990" y="501287"/>
                    <a:pt x="280580" y="31597"/>
                    <a:pt x="886373" y="0"/>
                  </a:cubicBezTo>
                  <a:cubicBezTo>
                    <a:pt x="1114097" y="-17988"/>
                    <a:pt x="1349106" y="49206"/>
                    <a:pt x="1646349" y="0"/>
                  </a:cubicBezTo>
                  <a:cubicBezTo>
                    <a:pt x="1943592" y="-49206"/>
                    <a:pt x="2014873" y="31181"/>
                    <a:pt x="2309910" y="0"/>
                  </a:cubicBezTo>
                  <a:cubicBezTo>
                    <a:pt x="2604947" y="-31181"/>
                    <a:pt x="2579562" y="1732"/>
                    <a:pt x="2684227" y="0"/>
                  </a:cubicBezTo>
                  <a:cubicBezTo>
                    <a:pt x="2788892" y="-1732"/>
                    <a:pt x="3274306" y="75334"/>
                    <a:pt x="3444203" y="0"/>
                  </a:cubicBezTo>
                  <a:cubicBezTo>
                    <a:pt x="3614100" y="-75334"/>
                    <a:pt x="3611074" y="6394"/>
                    <a:pt x="3722105" y="0"/>
                  </a:cubicBezTo>
                  <a:cubicBezTo>
                    <a:pt x="3833136" y="-6394"/>
                    <a:pt x="3910188" y="13477"/>
                    <a:pt x="4000007" y="0"/>
                  </a:cubicBezTo>
                  <a:cubicBezTo>
                    <a:pt x="4089826" y="-13477"/>
                    <a:pt x="4308899" y="16262"/>
                    <a:pt x="4470738" y="0"/>
                  </a:cubicBezTo>
                  <a:cubicBezTo>
                    <a:pt x="4632577" y="-16262"/>
                    <a:pt x="4669032" y="632"/>
                    <a:pt x="4845055" y="0"/>
                  </a:cubicBezTo>
                  <a:cubicBezTo>
                    <a:pt x="5021078" y="-632"/>
                    <a:pt x="5029010" y="13744"/>
                    <a:pt x="5122957" y="0"/>
                  </a:cubicBezTo>
                  <a:cubicBezTo>
                    <a:pt x="5216904" y="-13744"/>
                    <a:pt x="5276474" y="9263"/>
                    <a:pt x="5400858" y="0"/>
                  </a:cubicBezTo>
                  <a:cubicBezTo>
                    <a:pt x="5525242" y="-9263"/>
                    <a:pt x="5863731" y="5905"/>
                    <a:pt x="6064420" y="0"/>
                  </a:cubicBezTo>
                  <a:cubicBezTo>
                    <a:pt x="6265109" y="-5905"/>
                    <a:pt x="6429192" y="4276"/>
                    <a:pt x="6535151" y="0"/>
                  </a:cubicBezTo>
                  <a:cubicBezTo>
                    <a:pt x="6641110" y="-4276"/>
                    <a:pt x="6943680" y="51591"/>
                    <a:pt x="7198713" y="0"/>
                  </a:cubicBezTo>
                  <a:cubicBezTo>
                    <a:pt x="7453746" y="-51591"/>
                    <a:pt x="7589417" y="27334"/>
                    <a:pt x="7862274" y="0"/>
                  </a:cubicBezTo>
                  <a:cubicBezTo>
                    <a:pt x="8135131" y="-27334"/>
                    <a:pt x="8073060" y="30165"/>
                    <a:pt x="8140176" y="0"/>
                  </a:cubicBezTo>
                  <a:cubicBezTo>
                    <a:pt x="8207292" y="-30165"/>
                    <a:pt x="8526934" y="64171"/>
                    <a:pt x="8707322" y="0"/>
                  </a:cubicBezTo>
                  <a:cubicBezTo>
                    <a:pt x="8887710" y="-64171"/>
                    <a:pt x="9093921" y="20223"/>
                    <a:pt x="9274468" y="0"/>
                  </a:cubicBezTo>
                  <a:cubicBezTo>
                    <a:pt x="9455015" y="-20223"/>
                    <a:pt x="9465597" y="42665"/>
                    <a:pt x="9648785" y="0"/>
                  </a:cubicBezTo>
                  <a:cubicBezTo>
                    <a:pt x="9831973" y="-42665"/>
                    <a:pt x="10113552" y="88925"/>
                    <a:pt x="10527862" y="0"/>
                  </a:cubicBezTo>
                  <a:cubicBezTo>
                    <a:pt x="11061784" y="-27096"/>
                    <a:pt x="11443079" y="429764"/>
                    <a:pt x="11414235" y="886373"/>
                  </a:cubicBezTo>
                  <a:cubicBezTo>
                    <a:pt x="11071134" y="2018504"/>
                    <a:pt x="11492996" y="3491785"/>
                    <a:pt x="11414234" y="4431863"/>
                  </a:cubicBezTo>
                  <a:cubicBezTo>
                    <a:pt x="11355238" y="4905008"/>
                    <a:pt x="11037253" y="5374394"/>
                    <a:pt x="10527861" y="5318236"/>
                  </a:cubicBezTo>
                  <a:cubicBezTo>
                    <a:pt x="10442458" y="5346868"/>
                    <a:pt x="10369234" y="5315181"/>
                    <a:pt x="10249959" y="5318236"/>
                  </a:cubicBezTo>
                  <a:cubicBezTo>
                    <a:pt x="10130684" y="5321291"/>
                    <a:pt x="9729753" y="5254552"/>
                    <a:pt x="9586398" y="5318236"/>
                  </a:cubicBezTo>
                  <a:cubicBezTo>
                    <a:pt x="9443043" y="5381920"/>
                    <a:pt x="9314154" y="5304824"/>
                    <a:pt x="9212081" y="5318236"/>
                  </a:cubicBezTo>
                  <a:cubicBezTo>
                    <a:pt x="9110008" y="5331648"/>
                    <a:pt x="9003757" y="5279286"/>
                    <a:pt x="8837765" y="5318236"/>
                  </a:cubicBezTo>
                  <a:cubicBezTo>
                    <a:pt x="8671773" y="5357186"/>
                    <a:pt x="8526748" y="5291661"/>
                    <a:pt x="8367033" y="5318236"/>
                  </a:cubicBezTo>
                  <a:cubicBezTo>
                    <a:pt x="8207318" y="5344811"/>
                    <a:pt x="8135554" y="5296271"/>
                    <a:pt x="7992717" y="5318236"/>
                  </a:cubicBezTo>
                  <a:cubicBezTo>
                    <a:pt x="7849880" y="5340201"/>
                    <a:pt x="7579005" y="5273681"/>
                    <a:pt x="7329156" y="5318236"/>
                  </a:cubicBezTo>
                  <a:cubicBezTo>
                    <a:pt x="7079307" y="5362791"/>
                    <a:pt x="7124975" y="5317666"/>
                    <a:pt x="7051254" y="5318236"/>
                  </a:cubicBezTo>
                  <a:cubicBezTo>
                    <a:pt x="6977533" y="5318806"/>
                    <a:pt x="6474453" y="5277454"/>
                    <a:pt x="6291278" y="5318236"/>
                  </a:cubicBezTo>
                  <a:cubicBezTo>
                    <a:pt x="6108103" y="5359018"/>
                    <a:pt x="6044547" y="5271264"/>
                    <a:pt x="5820546" y="5318236"/>
                  </a:cubicBezTo>
                  <a:cubicBezTo>
                    <a:pt x="5596545" y="5365208"/>
                    <a:pt x="5364589" y="5312208"/>
                    <a:pt x="5156985" y="5318235"/>
                  </a:cubicBezTo>
                  <a:cubicBezTo>
                    <a:pt x="4949381" y="5324263"/>
                    <a:pt x="4935084" y="5316859"/>
                    <a:pt x="4879083" y="5318235"/>
                  </a:cubicBezTo>
                  <a:cubicBezTo>
                    <a:pt x="4823082" y="5319611"/>
                    <a:pt x="4628374" y="5277820"/>
                    <a:pt x="4504767" y="5318235"/>
                  </a:cubicBezTo>
                  <a:cubicBezTo>
                    <a:pt x="4381160" y="5358650"/>
                    <a:pt x="4210176" y="5293755"/>
                    <a:pt x="4130450" y="5318235"/>
                  </a:cubicBezTo>
                  <a:cubicBezTo>
                    <a:pt x="4050724" y="5342715"/>
                    <a:pt x="3838559" y="5276040"/>
                    <a:pt x="3563304" y="5318235"/>
                  </a:cubicBezTo>
                  <a:cubicBezTo>
                    <a:pt x="3288049" y="5360430"/>
                    <a:pt x="3374850" y="5313806"/>
                    <a:pt x="3285402" y="5318235"/>
                  </a:cubicBezTo>
                  <a:cubicBezTo>
                    <a:pt x="3195954" y="5322664"/>
                    <a:pt x="2989918" y="5283038"/>
                    <a:pt x="2911085" y="5318235"/>
                  </a:cubicBezTo>
                  <a:cubicBezTo>
                    <a:pt x="2832252" y="5353432"/>
                    <a:pt x="2690834" y="5314622"/>
                    <a:pt x="2633184" y="5318235"/>
                  </a:cubicBezTo>
                  <a:cubicBezTo>
                    <a:pt x="2575534" y="5321848"/>
                    <a:pt x="2350719" y="5317521"/>
                    <a:pt x="2258867" y="5318235"/>
                  </a:cubicBezTo>
                  <a:cubicBezTo>
                    <a:pt x="2167015" y="5318949"/>
                    <a:pt x="1758408" y="5264878"/>
                    <a:pt x="1498891" y="5318235"/>
                  </a:cubicBezTo>
                  <a:cubicBezTo>
                    <a:pt x="1239374" y="5371592"/>
                    <a:pt x="1029672" y="5280522"/>
                    <a:pt x="886373" y="5318235"/>
                  </a:cubicBezTo>
                  <a:cubicBezTo>
                    <a:pt x="382677" y="5319156"/>
                    <a:pt x="-60821" y="4893430"/>
                    <a:pt x="0" y="4431862"/>
                  </a:cubicBezTo>
                  <a:cubicBezTo>
                    <a:pt x="-58927" y="4247239"/>
                    <a:pt x="9167" y="4061365"/>
                    <a:pt x="0" y="3805492"/>
                  </a:cubicBezTo>
                  <a:cubicBezTo>
                    <a:pt x="-9167" y="3549619"/>
                    <a:pt x="17361" y="3366637"/>
                    <a:pt x="0" y="3250032"/>
                  </a:cubicBezTo>
                  <a:cubicBezTo>
                    <a:pt x="-17361" y="3133427"/>
                    <a:pt x="60337" y="2815512"/>
                    <a:pt x="0" y="2659118"/>
                  </a:cubicBezTo>
                  <a:cubicBezTo>
                    <a:pt x="-60337" y="2502724"/>
                    <a:pt x="54379" y="2328607"/>
                    <a:pt x="0" y="2174567"/>
                  </a:cubicBezTo>
                  <a:cubicBezTo>
                    <a:pt x="-54379" y="2020527"/>
                    <a:pt x="62297" y="1725148"/>
                    <a:pt x="0" y="1512743"/>
                  </a:cubicBezTo>
                  <a:cubicBezTo>
                    <a:pt x="-62297" y="1300338"/>
                    <a:pt x="69924" y="1103060"/>
                    <a:pt x="0" y="88637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lowchart: Manual Operation 31">
              <a:extLst>
                <a:ext uri="{FF2B5EF4-FFF2-40B4-BE49-F238E27FC236}">
                  <a16:creationId xmlns:a16="http://schemas.microsoft.com/office/drawing/2014/main" id="{D4D8DD72-1884-4210-A3C0-B0C85C802A56}"/>
                </a:ext>
              </a:extLst>
            </p:cNvPr>
            <p:cNvSpPr/>
            <p:nvPr/>
          </p:nvSpPr>
          <p:spPr>
            <a:xfrm rot="20041673">
              <a:off x="1903890" y="284352"/>
              <a:ext cx="985602" cy="1337711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568C224D-44D8-467C-94FB-3A1E5E761580}"/>
                </a:ext>
              </a:extLst>
            </p:cNvPr>
            <p:cNvSpPr/>
            <p:nvPr/>
          </p:nvSpPr>
          <p:spPr>
            <a:xfrm rot="21361389">
              <a:off x="2988997" y="267334"/>
              <a:ext cx="985602" cy="1319198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07C5DE2-B684-4A6E-8ED6-CB0D99FA9130}"/>
              </a:ext>
            </a:extLst>
          </p:cNvPr>
          <p:cNvSpPr txBox="1"/>
          <p:nvPr/>
        </p:nvSpPr>
        <p:spPr>
          <a:xfrm>
            <a:off x="659231" y="1729458"/>
            <a:ext cx="1939962" cy="523220"/>
          </a:xfrm>
          <a:custGeom>
            <a:avLst/>
            <a:gdLst>
              <a:gd name="connsiteX0" fmla="*/ 0 w 1939962"/>
              <a:gd name="connsiteY0" fmla="*/ 0 h 523220"/>
              <a:gd name="connsiteX1" fmla="*/ 523790 w 1939962"/>
              <a:gd name="connsiteY1" fmla="*/ 0 h 523220"/>
              <a:gd name="connsiteX2" fmla="*/ 950581 w 1939962"/>
              <a:gd name="connsiteY2" fmla="*/ 0 h 523220"/>
              <a:gd name="connsiteX3" fmla="*/ 1454972 w 1939962"/>
              <a:gd name="connsiteY3" fmla="*/ 0 h 523220"/>
              <a:gd name="connsiteX4" fmla="*/ 1939962 w 1939962"/>
              <a:gd name="connsiteY4" fmla="*/ 0 h 523220"/>
              <a:gd name="connsiteX5" fmla="*/ 1939962 w 1939962"/>
              <a:gd name="connsiteY5" fmla="*/ 523220 h 523220"/>
              <a:gd name="connsiteX6" fmla="*/ 1454972 w 1939962"/>
              <a:gd name="connsiteY6" fmla="*/ 523220 h 523220"/>
              <a:gd name="connsiteX7" fmla="*/ 1028180 w 1939962"/>
              <a:gd name="connsiteY7" fmla="*/ 523220 h 523220"/>
              <a:gd name="connsiteX8" fmla="*/ 504390 w 1939962"/>
              <a:gd name="connsiteY8" fmla="*/ 523220 h 523220"/>
              <a:gd name="connsiteX9" fmla="*/ 0 w 1939962"/>
              <a:gd name="connsiteY9" fmla="*/ 523220 h 523220"/>
              <a:gd name="connsiteX10" fmla="*/ 0 w 1939962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9962" h="523220" fill="none" extrusionOk="0">
                <a:moveTo>
                  <a:pt x="0" y="0"/>
                </a:moveTo>
                <a:cubicBezTo>
                  <a:pt x="118501" y="-39367"/>
                  <a:pt x="397404" y="50895"/>
                  <a:pt x="523790" y="0"/>
                </a:cubicBezTo>
                <a:cubicBezTo>
                  <a:pt x="650176" y="-50895"/>
                  <a:pt x="745683" y="5310"/>
                  <a:pt x="950581" y="0"/>
                </a:cubicBezTo>
                <a:cubicBezTo>
                  <a:pt x="1155479" y="-5310"/>
                  <a:pt x="1215408" y="56960"/>
                  <a:pt x="1454972" y="0"/>
                </a:cubicBezTo>
                <a:cubicBezTo>
                  <a:pt x="1694536" y="-56960"/>
                  <a:pt x="1803212" y="2242"/>
                  <a:pt x="1939962" y="0"/>
                </a:cubicBezTo>
                <a:cubicBezTo>
                  <a:pt x="1964291" y="180861"/>
                  <a:pt x="1939474" y="386942"/>
                  <a:pt x="1939962" y="523220"/>
                </a:cubicBezTo>
                <a:cubicBezTo>
                  <a:pt x="1698619" y="530327"/>
                  <a:pt x="1568433" y="507561"/>
                  <a:pt x="1454972" y="523220"/>
                </a:cubicBezTo>
                <a:cubicBezTo>
                  <a:pt x="1341511" y="538879"/>
                  <a:pt x="1223427" y="493031"/>
                  <a:pt x="1028180" y="523220"/>
                </a:cubicBezTo>
                <a:cubicBezTo>
                  <a:pt x="832933" y="553409"/>
                  <a:pt x="730420" y="497312"/>
                  <a:pt x="504390" y="523220"/>
                </a:cubicBezTo>
                <a:cubicBezTo>
                  <a:pt x="278360" y="549128"/>
                  <a:pt x="206069" y="496078"/>
                  <a:pt x="0" y="523220"/>
                </a:cubicBezTo>
                <a:cubicBezTo>
                  <a:pt x="-39560" y="262910"/>
                  <a:pt x="24782" y="214851"/>
                  <a:pt x="0" y="0"/>
                </a:cubicBezTo>
                <a:close/>
              </a:path>
              <a:path w="1939962" h="523220" stroke="0" extrusionOk="0">
                <a:moveTo>
                  <a:pt x="0" y="0"/>
                </a:moveTo>
                <a:cubicBezTo>
                  <a:pt x="90745" y="-2635"/>
                  <a:pt x="336855" y="42181"/>
                  <a:pt x="446191" y="0"/>
                </a:cubicBezTo>
                <a:cubicBezTo>
                  <a:pt x="555527" y="-42181"/>
                  <a:pt x="766985" y="13741"/>
                  <a:pt x="969981" y="0"/>
                </a:cubicBezTo>
                <a:cubicBezTo>
                  <a:pt x="1172977" y="-13741"/>
                  <a:pt x="1320742" y="41308"/>
                  <a:pt x="1416172" y="0"/>
                </a:cubicBezTo>
                <a:cubicBezTo>
                  <a:pt x="1511602" y="-41308"/>
                  <a:pt x="1699977" y="12229"/>
                  <a:pt x="1939962" y="0"/>
                </a:cubicBezTo>
                <a:cubicBezTo>
                  <a:pt x="1974585" y="195095"/>
                  <a:pt x="1902503" y="355183"/>
                  <a:pt x="1939962" y="523220"/>
                </a:cubicBezTo>
                <a:cubicBezTo>
                  <a:pt x="1817181" y="539836"/>
                  <a:pt x="1654070" y="503024"/>
                  <a:pt x="1493771" y="523220"/>
                </a:cubicBezTo>
                <a:cubicBezTo>
                  <a:pt x="1333472" y="543416"/>
                  <a:pt x="1242284" y="480600"/>
                  <a:pt x="1028180" y="523220"/>
                </a:cubicBezTo>
                <a:cubicBezTo>
                  <a:pt x="814076" y="565840"/>
                  <a:pt x="724385" y="493302"/>
                  <a:pt x="543189" y="523220"/>
                </a:cubicBezTo>
                <a:cubicBezTo>
                  <a:pt x="361993" y="553138"/>
                  <a:pt x="271568" y="477676"/>
                  <a:pt x="0" y="523220"/>
                </a:cubicBezTo>
                <a:cubicBezTo>
                  <a:pt x="-36226" y="371327"/>
                  <a:pt x="17894" y="217123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Bài 1: Số?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paper clip, stationary, light&#10;&#10;Description automatically generated">
            <a:extLst>
              <a:ext uri="{FF2B5EF4-FFF2-40B4-BE49-F238E27FC236}">
                <a16:creationId xmlns:a16="http://schemas.microsoft.com/office/drawing/2014/main" id="{287D9C4E-2EDF-4707-B3C7-F845F4E9C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02"/>
          <a:stretch/>
        </p:blipFill>
        <p:spPr>
          <a:xfrm rot="1737453">
            <a:off x="1269080" y="2518198"/>
            <a:ext cx="1363876" cy="956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81287C-9B88-4784-B108-A942C82C294C}"/>
              </a:ext>
            </a:extLst>
          </p:cNvPr>
          <p:cNvSpPr txBox="1"/>
          <p:nvPr/>
        </p:nvSpPr>
        <p:spPr>
          <a:xfrm>
            <a:off x="3077026" y="2587821"/>
            <a:ext cx="400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Kẹp giấy dài 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2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cm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0B29D9-53B4-407E-9300-E526CD632C1E}"/>
              </a:ext>
            </a:extLst>
          </p:cNvPr>
          <p:cNvSpPr txBox="1"/>
          <p:nvPr/>
        </p:nvSpPr>
        <p:spPr>
          <a:xfrm>
            <a:off x="5542310" y="264477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961822-BE50-4A8D-9922-2F425D702312}"/>
              </a:ext>
            </a:extLst>
          </p:cNvPr>
          <p:cNvGrpSpPr/>
          <p:nvPr/>
        </p:nvGrpSpPr>
        <p:grpSpPr>
          <a:xfrm>
            <a:off x="7432523" y="1459345"/>
            <a:ext cx="4541160" cy="5091558"/>
            <a:chOff x="7086057" y="1471350"/>
            <a:chExt cx="4541160" cy="50915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11F0E07-97A7-4545-A971-7EC288D14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68" r="27353"/>
            <a:stretch/>
          </p:blipFill>
          <p:spPr>
            <a:xfrm>
              <a:off x="7086057" y="4096308"/>
              <a:ext cx="2536975" cy="2466600"/>
            </a:xfrm>
            <a:prstGeom prst="rect">
              <a:avLst/>
            </a:prstGeom>
          </p:spPr>
        </p:pic>
        <p:sp>
          <p:nvSpPr>
            <p:cNvPr id="30" name="Thought Bubble: Cloud 29">
              <a:extLst>
                <a:ext uri="{FF2B5EF4-FFF2-40B4-BE49-F238E27FC236}">
                  <a16:creationId xmlns:a16="http://schemas.microsoft.com/office/drawing/2014/main" id="{8B5F9380-3DFD-42DA-89A0-8CB5BC3BC725}"/>
                </a:ext>
              </a:extLst>
            </p:cNvPr>
            <p:cNvSpPr/>
            <p:nvPr/>
          </p:nvSpPr>
          <p:spPr>
            <a:xfrm>
              <a:off x="7218116" y="1471350"/>
              <a:ext cx="4409101" cy="1884501"/>
            </a:xfrm>
            <a:prstGeom prst="cloudCallout">
              <a:avLst>
                <a:gd name="adj1" fmla="val -7092"/>
                <a:gd name="adj2" fmla="val 100896"/>
              </a:avLst>
            </a:prstGeom>
            <a:solidFill>
              <a:srgbClr val="DCF5FA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3B9DBB-500F-4849-894A-7558D1496D36}"/>
                </a:ext>
              </a:extLst>
            </p:cNvPr>
            <p:cNvSpPr txBox="1"/>
            <p:nvPr/>
          </p:nvSpPr>
          <p:spPr>
            <a:xfrm>
              <a:off x="7965017" y="1603367"/>
              <a:ext cx="35769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+mn-cs"/>
                </a:rPr>
                <a:t>Làm thế nào để tìm độ dài của cái kẹp giấy?</a:t>
              </a:r>
              <a:endPara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5" name="图片 9">
            <a:extLst>
              <a:ext uri="{FF2B5EF4-FFF2-40B4-BE49-F238E27FC236}">
                <a16:creationId xmlns:a16="http://schemas.microsoft.com/office/drawing/2014/main" id="{4B9743F6-F9DC-43E2-97B7-D5DA4C298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19889135">
            <a:off x="785487" y="4776727"/>
            <a:ext cx="730081" cy="7937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D4B941C-8F89-4130-ADCF-3EAAA670FFDB}"/>
              </a:ext>
            </a:extLst>
          </p:cNvPr>
          <p:cNvGrpSpPr/>
          <p:nvPr/>
        </p:nvGrpSpPr>
        <p:grpSpPr>
          <a:xfrm rot="11080043">
            <a:off x="2253467" y="4961788"/>
            <a:ext cx="4687604" cy="1214922"/>
            <a:chOff x="5463387" y="4516933"/>
            <a:chExt cx="6319857" cy="1430591"/>
          </a:xfrm>
        </p:grpSpPr>
        <p:sp>
          <p:nvSpPr>
            <p:cNvPr id="37" name="Rounded Rectangular Callout 14">
              <a:extLst>
                <a:ext uri="{FF2B5EF4-FFF2-40B4-BE49-F238E27FC236}">
                  <a16:creationId xmlns:a16="http://schemas.microsoft.com/office/drawing/2014/main" id="{04856A3F-D846-4696-9899-3BB3632A12F0}"/>
                </a:ext>
              </a:extLst>
            </p:cNvPr>
            <p:cNvSpPr/>
            <p:nvPr/>
          </p:nvSpPr>
          <p:spPr>
            <a:xfrm rot="20903065">
              <a:off x="5463387" y="4536734"/>
              <a:ext cx="5934584" cy="1410790"/>
            </a:xfrm>
            <a:prstGeom prst="wedgeRoundRectCallout">
              <a:avLst>
                <a:gd name="adj1" fmla="val 72887"/>
                <a:gd name="adj2" fmla="val 39241"/>
                <a:gd name="adj3" fmla="val 16667"/>
              </a:avLst>
            </a:pr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Rounded Rectangular Callout 13">
              <a:extLst>
                <a:ext uri="{FF2B5EF4-FFF2-40B4-BE49-F238E27FC236}">
                  <a16:creationId xmlns:a16="http://schemas.microsoft.com/office/drawing/2014/main" id="{20AA4D64-EF2F-44A0-AD1A-F53BA3C8C798}"/>
                </a:ext>
              </a:extLst>
            </p:cNvPr>
            <p:cNvSpPr/>
            <p:nvPr/>
          </p:nvSpPr>
          <p:spPr>
            <a:xfrm rot="21312115">
              <a:off x="5848660" y="4516933"/>
              <a:ext cx="5934584" cy="1410790"/>
            </a:xfrm>
            <a:prstGeom prst="wedgeRoundRectCallout">
              <a:avLst>
                <a:gd name="adj1" fmla="val 66687"/>
                <a:gd name="adj2" fmla="val 997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0091B91-80CF-420A-B22C-7FFCC7AFBBB0}"/>
              </a:ext>
            </a:extLst>
          </p:cNvPr>
          <p:cNvSpPr txBox="1"/>
          <p:nvPr/>
        </p:nvSpPr>
        <p:spPr>
          <a:xfrm>
            <a:off x="2599193" y="5086733"/>
            <a:ext cx="4005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Sử dụng thước kẻ để đo độ dài kẹp giấy.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F344FE-0E04-49F6-9425-84ABAB9E144F}"/>
              </a:ext>
            </a:extLst>
          </p:cNvPr>
          <p:cNvGrpSpPr/>
          <p:nvPr/>
        </p:nvGrpSpPr>
        <p:grpSpPr>
          <a:xfrm>
            <a:off x="875322" y="3022889"/>
            <a:ext cx="7086293" cy="1650711"/>
            <a:chOff x="2414596" y="4092152"/>
            <a:chExt cx="7010438" cy="1556341"/>
          </a:xfrm>
        </p:grpSpPr>
        <p:pic>
          <p:nvPicPr>
            <p:cNvPr id="40" name="Picture 4" descr="123,403 Ruler Photos - Free &amp;amp; Royalty-Free Stock Photos from Dreamstime">
              <a:extLst>
                <a:ext uri="{FF2B5EF4-FFF2-40B4-BE49-F238E27FC236}">
                  <a16:creationId xmlns:a16="http://schemas.microsoft.com/office/drawing/2014/main" id="{D8530F85-9723-4DD2-9581-73B3ADB09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33" b="89953" l="6500" r="9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" t="32402" r="54080" b="45740"/>
            <a:stretch/>
          </p:blipFill>
          <p:spPr bwMode="auto">
            <a:xfrm>
              <a:off x="2414596" y="4092152"/>
              <a:ext cx="7010438" cy="155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DFDCF8-D62B-490A-9D5A-921635B8E0F9}"/>
                </a:ext>
              </a:extLst>
            </p:cNvPr>
            <p:cNvSpPr txBox="1"/>
            <p:nvPr/>
          </p:nvSpPr>
          <p:spPr>
            <a:xfrm>
              <a:off x="2498778" y="4987755"/>
              <a:ext cx="828256" cy="37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今楷05-6763 W05" panose="02020400000000000000" pitchFamily="18" charset="-122"/>
                  <a:cs typeface="+mn-cs"/>
                </a:rPr>
                <a:t>cm</a:t>
              </a: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0343AD-FE61-45D7-B267-5F7E6A2068D6}"/>
              </a:ext>
            </a:extLst>
          </p:cNvPr>
          <p:cNvCxnSpPr>
            <a:cxnSpLocks/>
          </p:cNvCxnSpPr>
          <p:nvPr/>
        </p:nvCxnSpPr>
        <p:spPr>
          <a:xfrm>
            <a:off x="1202134" y="2929162"/>
            <a:ext cx="0" cy="47767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2CDA82-631B-4793-AF14-AC6FF17C0682}"/>
              </a:ext>
            </a:extLst>
          </p:cNvPr>
          <p:cNvCxnSpPr>
            <a:cxnSpLocks/>
          </p:cNvCxnSpPr>
          <p:nvPr/>
        </p:nvCxnSpPr>
        <p:spPr>
          <a:xfrm>
            <a:off x="2688909" y="2929162"/>
            <a:ext cx="0" cy="47767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12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 animBg="1"/>
      <p:bldP spid="15" grpId="1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20E28D-B6E9-4612-AE1E-F6B5301060C1}"/>
              </a:ext>
            </a:extLst>
          </p:cNvPr>
          <p:cNvGrpSpPr/>
          <p:nvPr/>
        </p:nvGrpSpPr>
        <p:grpSpPr>
          <a:xfrm>
            <a:off x="388883" y="128102"/>
            <a:ext cx="11414234" cy="6312142"/>
            <a:chOff x="420415" y="267334"/>
            <a:chExt cx="11414234" cy="6312142"/>
          </a:xfrm>
        </p:grpSpPr>
        <p:sp>
          <p:nvSpPr>
            <p:cNvPr id="31" name="Flowchart: Alternate Process 30">
              <a:extLst>
                <a:ext uri="{FF2B5EF4-FFF2-40B4-BE49-F238E27FC236}">
                  <a16:creationId xmlns:a16="http://schemas.microsoft.com/office/drawing/2014/main" id="{9D3C7C73-320D-4CA7-99CA-8CB01E2A58AB}"/>
                </a:ext>
              </a:extLst>
            </p:cNvPr>
            <p:cNvSpPr/>
            <p:nvPr/>
          </p:nvSpPr>
          <p:spPr>
            <a:xfrm>
              <a:off x="420415" y="1261241"/>
              <a:ext cx="11414234" cy="5318235"/>
            </a:xfrm>
            <a:custGeom>
              <a:avLst/>
              <a:gdLst>
                <a:gd name="connsiteX0" fmla="*/ 0 w 11414234"/>
                <a:gd name="connsiteY0" fmla="*/ 886373 h 5318235"/>
                <a:gd name="connsiteX1" fmla="*/ 886373 w 11414234"/>
                <a:gd name="connsiteY1" fmla="*/ 0 h 5318235"/>
                <a:gd name="connsiteX2" fmla="*/ 1260690 w 11414234"/>
                <a:gd name="connsiteY2" fmla="*/ 0 h 5318235"/>
                <a:gd name="connsiteX3" fmla="*/ 1924251 w 11414234"/>
                <a:gd name="connsiteY3" fmla="*/ 0 h 5318235"/>
                <a:gd name="connsiteX4" fmla="*/ 2684227 w 11414234"/>
                <a:gd name="connsiteY4" fmla="*/ 0 h 5318235"/>
                <a:gd name="connsiteX5" fmla="*/ 2962129 w 11414234"/>
                <a:gd name="connsiteY5" fmla="*/ 0 h 5318235"/>
                <a:gd name="connsiteX6" fmla="*/ 3625690 w 11414234"/>
                <a:gd name="connsiteY6" fmla="*/ 0 h 5318235"/>
                <a:gd name="connsiteX7" fmla="*/ 4289251 w 11414234"/>
                <a:gd name="connsiteY7" fmla="*/ 0 h 5318235"/>
                <a:gd name="connsiteX8" fmla="*/ 4759983 w 11414234"/>
                <a:gd name="connsiteY8" fmla="*/ 0 h 5318235"/>
                <a:gd name="connsiteX9" fmla="*/ 5423544 w 11414234"/>
                <a:gd name="connsiteY9" fmla="*/ 0 h 5318235"/>
                <a:gd name="connsiteX10" fmla="*/ 6183520 w 11414234"/>
                <a:gd name="connsiteY10" fmla="*/ 0 h 5318235"/>
                <a:gd name="connsiteX11" fmla="*/ 6750667 w 11414234"/>
                <a:gd name="connsiteY11" fmla="*/ 0 h 5318235"/>
                <a:gd name="connsiteX12" fmla="*/ 7124984 w 11414234"/>
                <a:gd name="connsiteY12" fmla="*/ 0 h 5318235"/>
                <a:gd name="connsiteX13" fmla="*/ 7884960 w 11414234"/>
                <a:gd name="connsiteY13" fmla="*/ 0 h 5318235"/>
                <a:gd name="connsiteX14" fmla="*/ 8162861 w 11414234"/>
                <a:gd name="connsiteY14" fmla="*/ 0 h 5318235"/>
                <a:gd name="connsiteX15" fmla="*/ 8922838 w 11414234"/>
                <a:gd name="connsiteY15" fmla="*/ 0 h 5318235"/>
                <a:gd name="connsiteX16" fmla="*/ 9682814 w 11414234"/>
                <a:gd name="connsiteY16" fmla="*/ 0 h 5318235"/>
                <a:gd name="connsiteX17" fmla="*/ 10527862 w 11414234"/>
                <a:gd name="connsiteY17" fmla="*/ 0 h 5318235"/>
                <a:gd name="connsiteX18" fmla="*/ 11414235 w 11414234"/>
                <a:gd name="connsiteY18" fmla="*/ 886373 h 5318235"/>
                <a:gd name="connsiteX19" fmla="*/ 11414234 w 11414234"/>
                <a:gd name="connsiteY19" fmla="*/ 4431863 h 5318235"/>
                <a:gd name="connsiteX20" fmla="*/ 10527861 w 11414234"/>
                <a:gd name="connsiteY20" fmla="*/ 5318236 h 5318235"/>
                <a:gd name="connsiteX21" fmla="*/ 9864300 w 11414234"/>
                <a:gd name="connsiteY21" fmla="*/ 5318236 h 5318235"/>
                <a:gd name="connsiteX22" fmla="*/ 9200739 w 11414234"/>
                <a:gd name="connsiteY22" fmla="*/ 5318236 h 5318235"/>
                <a:gd name="connsiteX23" fmla="*/ 8537177 w 11414234"/>
                <a:gd name="connsiteY23" fmla="*/ 5318236 h 5318235"/>
                <a:gd name="connsiteX24" fmla="*/ 7777201 w 11414234"/>
                <a:gd name="connsiteY24" fmla="*/ 5318236 h 5318235"/>
                <a:gd name="connsiteX25" fmla="*/ 7499299 w 11414234"/>
                <a:gd name="connsiteY25" fmla="*/ 5318236 h 5318235"/>
                <a:gd name="connsiteX26" fmla="*/ 6739323 w 11414234"/>
                <a:gd name="connsiteY26" fmla="*/ 5318236 h 5318235"/>
                <a:gd name="connsiteX27" fmla="*/ 6075762 w 11414234"/>
                <a:gd name="connsiteY27" fmla="*/ 5318236 h 5318235"/>
                <a:gd name="connsiteX28" fmla="*/ 5701446 w 11414234"/>
                <a:gd name="connsiteY28" fmla="*/ 5318235 h 5318235"/>
                <a:gd name="connsiteX29" fmla="*/ 5423544 w 11414234"/>
                <a:gd name="connsiteY29" fmla="*/ 5318235 h 5318235"/>
                <a:gd name="connsiteX30" fmla="*/ 4952812 w 11414234"/>
                <a:gd name="connsiteY30" fmla="*/ 5318235 h 5318235"/>
                <a:gd name="connsiteX31" fmla="*/ 4674911 w 11414234"/>
                <a:gd name="connsiteY31" fmla="*/ 5318235 h 5318235"/>
                <a:gd name="connsiteX32" fmla="*/ 4300594 w 11414234"/>
                <a:gd name="connsiteY32" fmla="*/ 5318235 h 5318235"/>
                <a:gd name="connsiteX33" fmla="*/ 3540618 w 11414234"/>
                <a:gd name="connsiteY33" fmla="*/ 5318235 h 5318235"/>
                <a:gd name="connsiteX34" fmla="*/ 2877057 w 11414234"/>
                <a:gd name="connsiteY34" fmla="*/ 5318235 h 5318235"/>
                <a:gd name="connsiteX35" fmla="*/ 2117081 w 11414234"/>
                <a:gd name="connsiteY35" fmla="*/ 5318235 h 5318235"/>
                <a:gd name="connsiteX36" fmla="*/ 1742764 w 11414234"/>
                <a:gd name="connsiteY36" fmla="*/ 5318235 h 5318235"/>
                <a:gd name="connsiteX37" fmla="*/ 886373 w 11414234"/>
                <a:gd name="connsiteY37" fmla="*/ 5318235 h 5318235"/>
                <a:gd name="connsiteX38" fmla="*/ 0 w 11414234"/>
                <a:gd name="connsiteY38" fmla="*/ 4431862 h 5318235"/>
                <a:gd name="connsiteX39" fmla="*/ 0 w 11414234"/>
                <a:gd name="connsiteY39" fmla="*/ 3911857 h 5318235"/>
                <a:gd name="connsiteX40" fmla="*/ 0 w 11414234"/>
                <a:gd name="connsiteY40" fmla="*/ 3320942 h 5318235"/>
                <a:gd name="connsiteX41" fmla="*/ 0 w 11414234"/>
                <a:gd name="connsiteY41" fmla="*/ 2694572 h 5318235"/>
                <a:gd name="connsiteX42" fmla="*/ 0 w 11414234"/>
                <a:gd name="connsiteY42" fmla="*/ 2103658 h 5318235"/>
                <a:gd name="connsiteX43" fmla="*/ 0 w 11414234"/>
                <a:gd name="connsiteY43" fmla="*/ 1441833 h 5318235"/>
                <a:gd name="connsiteX44" fmla="*/ 0 w 11414234"/>
                <a:gd name="connsiteY44" fmla="*/ 886373 h 531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14234" h="5318235" fill="none" extrusionOk="0">
                  <a:moveTo>
                    <a:pt x="0" y="886373"/>
                  </a:moveTo>
                  <a:cubicBezTo>
                    <a:pt x="-103496" y="333460"/>
                    <a:pt x="381060" y="-81615"/>
                    <a:pt x="886373" y="0"/>
                  </a:cubicBezTo>
                  <a:cubicBezTo>
                    <a:pt x="1036630" y="-4045"/>
                    <a:pt x="1185097" y="33921"/>
                    <a:pt x="1260690" y="0"/>
                  </a:cubicBezTo>
                  <a:cubicBezTo>
                    <a:pt x="1336283" y="-33921"/>
                    <a:pt x="1767618" y="63251"/>
                    <a:pt x="1924251" y="0"/>
                  </a:cubicBezTo>
                  <a:cubicBezTo>
                    <a:pt x="2080884" y="-63251"/>
                    <a:pt x="2402878" y="89066"/>
                    <a:pt x="2684227" y="0"/>
                  </a:cubicBezTo>
                  <a:cubicBezTo>
                    <a:pt x="2965576" y="-89066"/>
                    <a:pt x="2875299" y="18867"/>
                    <a:pt x="2962129" y="0"/>
                  </a:cubicBezTo>
                  <a:cubicBezTo>
                    <a:pt x="3048959" y="-18867"/>
                    <a:pt x="3376023" y="7502"/>
                    <a:pt x="3625690" y="0"/>
                  </a:cubicBezTo>
                  <a:cubicBezTo>
                    <a:pt x="3875357" y="-7502"/>
                    <a:pt x="4129294" y="57383"/>
                    <a:pt x="4289251" y="0"/>
                  </a:cubicBezTo>
                  <a:cubicBezTo>
                    <a:pt x="4449208" y="-57383"/>
                    <a:pt x="4537897" y="15314"/>
                    <a:pt x="4759983" y="0"/>
                  </a:cubicBezTo>
                  <a:cubicBezTo>
                    <a:pt x="4982069" y="-15314"/>
                    <a:pt x="5267212" y="73638"/>
                    <a:pt x="5423544" y="0"/>
                  </a:cubicBezTo>
                  <a:cubicBezTo>
                    <a:pt x="5579876" y="-73638"/>
                    <a:pt x="5978458" y="30793"/>
                    <a:pt x="6183520" y="0"/>
                  </a:cubicBezTo>
                  <a:cubicBezTo>
                    <a:pt x="6388582" y="-30793"/>
                    <a:pt x="6467280" y="31385"/>
                    <a:pt x="6750667" y="0"/>
                  </a:cubicBezTo>
                  <a:cubicBezTo>
                    <a:pt x="7034054" y="-31385"/>
                    <a:pt x="6955775" y="10073"/>
                    <a:pt x="7124984" y="0"/>
                  </a:cubicBezTo>
                  <a:cubicBezTo>
                    <a:pt x="7294193" y="-10073"/>
                    <a:pt x="7684144" y="25427"/>
                    <a:pt x="7884960" y="0"/>
                  </a:cubicBezTo>
                  <a:cubicBezTo>
                    <a:pt x="8085776" y="-25427"/>
                    <a:pt x="8059605" y="16160"/>
                    <a:pt x="8162861" y="0"/>
                  </a:cubicBezTo>
                  <a:cubicBezTo>
                    <a:pt x="8266117" y="-16160"/>
                    <a:pt x="8759733" y="31193"/>
                    <a:pt x="8922838" y="0"/>
                  </a:cubicBezTo>
                  <a:cubicBezTo>
                    <a:pt x="9085943" y="-31193"/>
                    <a:pt x="9377751" y="83888"/>
                    <a:pt x="9682814" y="0"/>
                  </a:cubicBezTo>
                  <a:cubicBezTo>
                    <a:pt x="9987877" y="-83888"/>
                    <a:pt x="10149311" y="30019"/>
                    <a:pt x="10527862" y="0"/>
                  </a:cubicBezTo>
                  <a:cubicBezTo>
                    <a:pt x="11098180" y="54375"/>
                    <a:pt x="11380727" y="330961"/>
                    <a:pt x="11414235" y="886373"/>
                  </a:cubicBezTo>
                  <a:cubicBezTo>
                    <a:pt x="11451134" y="2038646"/>
                    <a:pt x="11642910" y="2988629"/>
                    <a:pt x="11414234" y="4431863"/>
                  </a:cubicBezTo>
                  <a:cubicBezTo>
                    <a:pt x="11497997" y="4960806"/>
                    <a:pt x="11023024" y="5366332"/>
                    <a:pt x="10527861" y="5318236"/>
                  </a:cubicBezTo>
                  <a:cubicBezTo>
                    <a:pt x="10284280" y="5340300"/>
                    <a:pt x="10082365" y="5315109"/>
                    <a:pt x="9864300" y="5318236"/>
                  </a:cubicBezTo>
                  <a:cubicBezTo>
                    <a:pt x="9646235" y="5321363"/>
                    <a:pt x="9481608" y="5299188"/>
                    <a:pt x="9200739" y="5318236"/>
                  </a:cubicBezTo>
                  <a:cubicBezTo>
                    <a:pt x="8919870" y="5337284"/>
                    <a:pt x="8743060" y="5293727"/>
                    <a:pt x="8537177" y="5318236"/>
                  </a:cubicBezTo>
                  <a:cubicBezTo>
                    <a:pt x="8331294" y="5342745"/>
                    <a:pt x="8156950" y="5267590"/>
                    <a:pt x="7777201" y="5318236"/>
                  </a:cubicBezTo>
                  <a:cubicBezTo>
                    <a:pt x="7397452" y="5368882"/>
                    <a:pt x="7564880" y="5311324"/>
                    <a:pt x="7499299" y="5318236"/>
                  </a:cubicBezTo>
                  <a:cubicBezTo>
                    <a:pt x="7433718" y="5325148"/>
                    <a:pt x="6979601" y="5305263"/>
                    <a:pt x="6739323" y="5318236"/>
                  </a:cubicBezTo>
                  <a:cubicBezTo>
                    <a:pt x="6499045" y="5331209"/>
                    <a:pt x="6245095" y="5262510"/>
                    <a:pt x="6075762" y="5318236"/>
                  </a:cubicBezTo>
                  <a:cubicBezTo>
                    <a:pt x="5906429" y="5373962"/>
                    <a:pt x="5863429" y="5310510"/>
                    <a:pt x="5701446" y="5318235"/>
                  </a:cubicBezTo>
                  <a:cubicBezTo>
                    <a:pt x="5539463" y="5325961"/>
                    <a:pt x="5537126" y="5303239"/>
                    <a:pt x="5423544" y="5318235"/>
                  </a:cubicBezTo>
                  <a:cubicBezTo>
                    <a:pt x="5309962" y="5333231"/>
                    <a:pt x="5157267" y="5311928"/>
                    <a:pt x="4952812" y="5318235"/>
                  </a:cubicBezTo>
                  <a:cubicBezTo>
                    <a:pt x="4748357" y="5324542"/>
                    <a:pt x="4744340" y="5285943"/>
                    <a:pt x="4674911" y="5318235"/>
                  </a:cubicBezTo>
                  <a:cubicBezTo>
                    <a:pt x="4605482" y="5350527"/>
                    <a:pt x="4424804" y="5303370"/>
                    <a:pt x="4300594" y="5318235"/>
                  </a:cubicBezTo>
                  <a:cubicBezTo>
                    <a:pt x="4176384" y="5333100"/>
                    <a:pt x="3833262" y="5268016"/>
                    <a:pt x="3540618" y="5318235"/>
                  </a:cubicBezTo>
                  <a:cubicBezTo>
                    <a:pt x="3247974" y="5368454"/>
                    <a:pt x="3069591" y="5306963"/>
                    <a:pt x="2877057" y="5318235"/>
                  </a:cubicBezTo>
                  <a:cubicBezTo>
                    <a:pt x="2684523" y="5329507"/>
                    <a:pt x="2470401" y="5278060"/>
                    <a:pt x="2117081" y="5318235"/>
                  </a:cubicBezTo>
                  <a:cubicBezTo>
                    <a:pt x="1763761" y="5358410"/>
                    <a:pt x="1827642" y="5300376"/>
                    <a:pt x="1742764" y="5318235"/>
                  </a:cubicBezTo>
                  <a:cubicBezTo>
                    <a:pt x="1657886" y="5336094"/>
                    <a:pt x="1172830" y="5263507"/>
                    <a:pt x="886373" y="5318235"/>
                  </a:cubicBezTo>
                  <a:cubicBezTo>
                    <a:pt x="456094" y="5393363"/>
                    <a:pt x="8810" y="4901841"/>
                    <a:pt x="0" y="4431862"/>
                  </a:cubicBezTo>
                  <a:cubicBezTo>
                    <a:pt x="-52459" y="4243857"/>
                    <a:pt x="6229" y="4017440"/>
                    <a:pt x="0" y="3911857"/>
                  </a:cubicBezTo>
                  <a:cubicBezTo>
                    <a:pt x="-6229" y="3806275"/>
                    <a:pt x="25101" y="3602117"/>
                    <a:pt x="0" y="3320942"/>
                  </a:cubicBezTo>
                  <a:cubicBezTo>
                    <a:pt x="-25101" y="3039768"/>
                    <a:pt x="40172" y="2962670"/>
                    <a:pt x="0" y="2694572"/>
                  </a:cubicBezTo>
                  <a:cubicBezTo>
                    <a:pt x="-40172" y="2426474"/>
                    <a:pt x="15097" y="2251366"/>
                    <a:pt x="0" y="2103658"/>
                  </a:cubicBezTo>
                  <a:cubicBezTo>
                    <a:pt x="-15097" y="1955950"/>
                    <a:pt x="15697" y="1620970"/>
                    <a:pt x="0" y="1441833"/>
                  </a:cubicBezTo>
                  <a:cubicBezTo>
                    <a:pt x="-15697" y="1262697"/>
                    <a:pt x="42104" y="1035222"/>
                    <a:pt x="0" y="886373"/>
                  </a:cubicBezTo>
                  <a:close/>
                </a:path>
                <a:path w="11414234" h="5318235" stroke="0" extrusionOk="0">
                  <a:moveTo>
                    <a:pt x="0" y="886373"/>
                  </a:moveTo>
                  <a:cubicBezTo>
                    <a:pt x="-15990" y="501287"/>
                    <a:pt x="280580" y="31597"/>
                    <a:pt x="886373" y="0"/>
                  </a:cubicBezTo>
                  <a:cubicBezTo>
                    <a:pt x="1114097" y="-17988"/>
                    <a:pt x="1349106" y="49206"/>
                    <a:pt x="1646349" y="0"/>
                  </a:cubicBezTo>
                  <a:cubicBezTo>
                    <a:pt x="1943592" y="-49206"/>
                    <a:pt x="2014873" y="31181"/>
                    <a:pt x="2309910" y="0"/>
                  </a:cubicBezTo>
                  <a:cubicBezTo>
                    <a:pt x="2604947" y="-31181"/>
                    <a:pt x="2579562" y="1732"/>
                    <a:pt x="2684227" y="0"/>
                  </a:cubicBezTo>
                  <a:cubicBezTo>
                    <a:pt x="2788892" y="-1732"/>
                    <a:pt x="3274306" y="75334"/>
                    <a:pt x="3444203" y="0"/>
                  </a:cubicBezTo>
                  <a:cubicBezTo>
                    <a:pt x="3614100" y="-75334"/>
                    <a:pt x="3611074" y="6394"/>
                    <a:pt x="3722105" y="0"/>
                  </a:cubicBezTo>
                  <a:cubicBezTo>
                    <a:pt x="3833136" y="-6394"/>
                    <a:pt x="3910188" y="13477"/>
                    <a:pt x="4000007" y="0"/>
                  </a:cubicBezTo>
                  <a:cubicBezTo>
                    <a:pt x="4089826" y="-13477"/>
                    <a:pt x="4308899" y="16262"/>
                    <a:pt x="4470738" y="0"/>
                  </a:cubicBezTo>
                  <a:cubicBezTo>
                    <a:pt x="4632577" y="-16262"/>
                    <a:pt x="4669032" y="632"/>
                    <a:pt x="4845055" y="0"/>
                  </a:cubicBezTo>
                  <a:cubicBezTo>
                    <a:pt x="5021078" y="-632"/>
                    <a:pt x="5029010" y="13744"/>
                    <a:pt x="5122957" y="0"/>
                  </a:cubicBezTo>
                  <a:cubicBezTo>
                    <a:pt x="5216904" y="-13744"/>
                    <a:pt x="5276474" y="9263"/>
                    <a:pt x="5400858" y="0"/>
                  </a:cubicBezTo>
                  <a:cubicBezTo>
                    <a:pt x="5525242" y="-9263"/>
                    <a:pt x="5863731" y="5905"/>
                    <a:pt x="6064420" y="0"/>
                  </a:cubicBezTo>
                  <a:cubicBezTo>
                    <a:pt x="6265109" y="-5905"/>
                    <a:pt x="6429192" y="4276"/>
                    <a:pt x="6535151" y="0"/>
                  </a:cubicBezTo>
                  <a:cubicBezTo>
                    <a:pt x="6641110" y="-4276"/>
                    <a:pt x="6943680" y="51591"/>
                    <a:pt x="7198713" y="0"/>
                  </a:cubicBezTo>
                  <a:cubicBezTo>
                    <a:pt x="7453746" y="-51591"/>
                    <a:pt x="7589417" y="27334"/>
                    <a:pt x="7862274" y="0"/>
                  </a:cubicBezTo>
                  <a:cubicBezTo>
                    <a:pt x="8135131" y="-27334"/>
                    <a:pt x="8073060" y="30165"/>
                    <a:pt x="8140176" y="0"/>
                  </a:cubicBezTo>
                  <a:cubicBezTo>
                    <a:pt x="8207292" y="-30165"/>
                    <a:pt x="8526934" y="64171"/>
                    <a:pt x="8707322" y="0"/>
                  </a:cubicBezTo>
                  <a:cubicBezTo>
                    <a:pt x="8887710" y="-64171"/>
                    <a:pt x="9093921" y="20223"/>
                    <a:pt x="9274468" y="0"/>
                  </a:cubicBezTo>
                  <a:cubicBezTo>
                    <a:pt x="9455015" y="-20223"/>
                    <a:pt x="9465597" y="42665"/>
                    <a:pt x="9648785" y="0"/>
                  </a:cubicBezTo>
                  <a:cubicBezTo>
                    <a:pt x="9831973" y="-42665"/>
                    <a:pt x="10113552" y="88925"/>
                    <a:pt x="10527862" y="0"/>
                  </a:cubicBezTo>
                  <a:cubicBezTo>
                    <a:pt x="11061784" y="-27096"/>
                    <a:pt x="11443079" y="429764"/>
                    <a:pt x="11414235" y="886373"/>
                  </a:cubicBezTo>
                  <a:cubicBezTo>
                    <a:pt x="11071134" y="2018504"/>
                    <a:pt x="11492996" y="3491785"/>
                    <a:pt x="11414234" y="4431863"/>
                  </a:cubicBezTo>
                  <a:cubicBezTo>
                    <a:pt x="11355238" y="4905008"/>
                    <a:pt x="11037253" y="5374394"/>
                    <a:pt x="10527861" y="5318236"/>
                  </a:cubicBezTo>
                  <a:cubicBezTo>
                    <a:pt x="10442458" y="5346868"/>
                    <a:pt x="10369234" y="5315181"/>
                    <a:pt x="10249959" y="5318236"/>
                  </a:cubicBezTo>
                  <a:cubicBezTo>
                    <a:pt x="10130684" y="5321291"/>
                    <a:pt x="9729753" y="5254552"/>
                    <a:pt x="9586398" y="5318236"/>
                  </a:cubicBezTo>
                  <a:cubicBezTo>
                    <a:pt x="9443043" y="5381920"/>
                    <a:pt x="9314154" y="5304824"/>
                    <a:pt x="9212081" y="5318236"/>
                  </a:cubicBezTo>
                  <a:cubicBezTo>
                    <a:pt x="9110008" y="5331648"/>
                    <a:pt x="9003757" y="5279286"/>
                    <a:pt x="8837765" y="5318236"/>
                  </a:cubicBezTo>
                  <a:cubicBezTo>
                    <a:pt x="8671773" y="5357186"/>
                    <a:pt x="8526748" y="5291661"/>
                    <a:pt x="8367033" y="5318236"/>
                  </a:cubicBezTo>
                  <a:cubicBezTo>
                    <a:pt x="8207318" y="5344811"/>
                    <a:pt x="8135554" y="5296271"/>
                    <a:pt x="7992717" y="5318236"/>
                  </a:cubicBezTo>
                  <a:cubicBezTo>
                    <a:pt x="7849880" y="5340201"/>
                    <a:pt x="7579005" y="5273681"/>
                    <a:pt x="7329156" y="5318236"/>
                  </a:cubicBezTo>
                  <a:cubicBezTo>
                    <a:pt x="7079307" y="5362791"/>
                    <a:pt x="7124975" y="5317666"/>
                    <a:pt x="7051254" y="5318236"/>
                  </a:cubicBezTo>
                  <a:cubicBezTo>
                    <a:pt x="6977533" y="5318806"/>
                    <a:pt x="6474453" y="5277454"/>
                    <a:pt x="6291278" y="5318236"/>
                  </a:cubicBezTo>
                  <a:cubicBezTo>
                    <a:pt x="6108103" y="5359018"/>
                    <a:pt x="6044547" y="5271264"/>
                    <a:pt x="5820546" y="5318236"/>
                  </a:cubicBezTo>
                  <a:cubicBezTo>
                    <a:pt x="5596545" y="5365208"/>
                    <a:pt x="5364589" y="5312208"/>
                    <a:pt x="5156985" y="5318235"/>
                  </a:cubicBezTo>
                  <a:cubicBezTo>
                    <a:pt x="4949381" y="5324263"/>
                    <a:pt x="4935084" y="5316859"/>
                    <a:pt x="4879083" y="5318235"/>
                  </a:cubicBezTo>
                  <a:cubicBezTo>
                    <a:pt x="4823082" y="5319611"/>
                    <a:pt x="4628374" y="5277820"/>
                    <a:pt x="4504767" y="5318235"/>
                  </a:cubicBezTo>
                  <a:cubicBezTo>
                    <a:pt x="4381160" y="5358650"/>
                    <a:pt x="4210176" y="5293755"/>
                    <a:pt x="4130450" y="5318235"/>
                  </a:cubicBezTo>
                  <a:cubicBezTo>
                    <a:pt x="4050724" y="5342715"/>
                    <a:pt x="3838559" y="5276040"/>
                    <a:pt x="3563304" y="5318235"/>
                  </a:cubicBezTo>
                  <a:cubicBezTo>
                    <a:pt x="3288049" y="5360430"/>
                    <a:pt x="3374850" y="5313806"/>
                    <a:pt x="3285402" y="5318235"/>
                  </a:cubicBezTo>
                  <a:cubicBezTo>
                    <a:pt x="3195954" y="5322664"/>
                    <a:pt x="2989918" y="5283038"/>
                    <a:pt x="2911085" y="5318235"/>
                  </a:cubicBezTo>
                  <a:cubicBezTo>
                    <a:pt x="2832252" y="5353432"/>
                    <a:pt x="2690834" y="5314622"/>
                    <a:pt x="2633184" y="5318235"/>
                  </a:cubicBezTo>
                  <a:cubicBezTo>
                    <a:pt x="2575534" y="5321848"/>
                    <a:pt x="2350719" y="5317521"/>
                    <a:pt x="2258867" y="5318235"/>
                  </a:cubicBezTo>
                  <a:cubicBezTo>
                    <a:pt x="2167015" y="5318949"/>
                    <a:pt x="1758408" y="5264878"/>
                    <a:pt x="1498891" y="5318235"/>
                  </a:cubicBezTo>
                  <a:cubicBezTo>
                    <a:pt x="1239374" y="5371592"/>
                    <a:pt x="1029672" y="5280522"/>
                    <a:pt x="886373" y="5318235"/>
                  </a:cubicBezTo>
                  <a:cubicBezTo>
                    <a:pt x="382677" y="5319156"/>
                    <a:pt x="-60821" y="4893430"/>
                    <a:pt x="0" y="4431862"/>
                  </a:cubicBezTo>
                  <a:cubicBezTo>
                    <a:pt x="-58927" y="4247239"/>
                    <a:pt x="9167" y="4061365"/>
                    <a:pt x="0" y="3805492"/>
                  </a:cubicBezTo>
                  <a:cubicBezTo>
                    <a:pt x="-9167" y="3549619"/>
                    <a:pt x="17361" y="3366637"/>
                    <a:pt x="0" y="3250032"/>
                  </a:cubicBezTo>
                  <a:cubicBezTo>
                    <a:pt x="-17361" y="3133427"/>
                    <a:pt x="60337" y="2815512"/>
                    <a:pt x="0" y="2659118"/>
                  </a:cubicBezTo>
                  <a:cubicBezTo>
                    <a:pt x="-60337" y="2502724"/>
                    <a:pt x="54379" y="2328607"/>
                    <a:pt x="0" y="2174567"/>
                  </a:cubicBezTo>
                  <a:cubicBezTo>
                    <a:pt x="-54379" y="2020527"/>
                    <a:pt x="62297" y="1725148"/>
                    <a:pt x="0" y="1512743"/>
                  </a:cubicBezTo>
                  <a:cubicBezTo>
                    <a:pt x="-62297" y="1300338"/>
                    <a:pt x="69924" y="1103060"/>
                    <a:pt x="0" y="88637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lowchart: Manual Operation 31">
              <a:extLst>
                <a:ext uri="{FF2B5EF4-FFF2-40B4-BE49-F238E27FC236}">
                  <a16:creationId xmlns:a16="http://schemas.microsoft.com/office/drawing/2014/main" id="{D4D8DD72-1884-4210-A3C0-B0C85C802A56}"/>
                </a:ext>
              </a:extLst>
            </p:cNvPr>
            <p:cNvSpPr/>
            <p:nvPr/>
          </p:nvSpPr>
          <p:spPr>
            <a:xfrm rot="20041673">
              <a:off x="1903890" y="284352"/>
              <a:ext cx="985602" cy="1337711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568C224D-44D8-467C-94FB-3A1E5E761580}"/>
                </a:ext>
              </a:extLst>
            </p:cNvPr>
            <p:cNvSpPr/>
            <p:nvPr/>
          </p:nvSpPr>
          <p:spPr>
            <a:xfrm rot="21361389">
              <a:off x="2988997" y="267334"/>
              <a:ext cx="985602" cy="1319198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paper clip, stationary, light&#10;&#10;Description automatically generated">
            <a:extLst>
              <a:ext uri="{FF2B5EF4-FFF2-40B4-BE49-F238E27FC236}">
                <a16:creationId xmlns:a16="http://schemas.microsoft.com/office/drawing/2014/main" id="{287D9C4E-2EDF-4707-B3C7-F845F4E9C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02"/>
          <a:stretch/>
        </p:blipFill>
        <p:spPr>
          <a:xfrm rot="1737453">
            <a:off x="1770153" y="2464831"/>
            <a:ext cx="1363876" cy="956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81287C-9B88-4784-B108-A942C82C294C}"/>
              </a:ext>
            </a:extLst>
          </p:cNvPr>
          <p:cNvSpPr txBox="1"/>
          <p:nvPr/>
        </p:nvSpPr>
        <p:spPr>
          <a:xfrm>
            <a:off x="667172" y="5346200"/>
            <a:ext cx="612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Dụng cụ gọt bút chì dài 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4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cm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0B29D9-53B4-407E-9300-E526CD632C1E}"/>
              </a:ext>
            </a:extLst>
          </p:cNvPr>
          <p:cNvSpPr txBox="1"/>
          <p:nvPr/>
        </p:nvSpPr>
        <p:spPr>
          <a:xfrm>
            <a:off x="5004144" y="5364672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26" name="Picture 25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0EC44935-203E-4994-AEFF-C8DAD7041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44" y="3048028"/>
            <a:ext cx="3202111" cy="1670271"/>
          </a:xfrm>
          <a:prstGeom prst="rect">
            <a:avLst/>
          </a:prstGeom>
        </p:spPr>
      </p:pic>
      <p:pic>
        <p:nvPicPr>
          <p:cNvPr id="28" name="Picture 27" descr="A picture containing paper clip, stationary, light&#10;&#10;Description automatically generated">
            <a:extLst>
              <a:ext uri="{FF2B5EF4-FFF2-40B4-BE49-F238E27FC236}">
                <a16:creationId xmlns:a16="http://schemas.microsoft.com/office/drawing/2014/main" id="{7446C0F4-D773-4F1D-B942-8DF6E7F1B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02"/>
          <a:stretch/>
        </p:blipFill>
        <p:spPr>
          <a:xfrm rot="1737453">
            <a:off x="3213257" y="2464831"/>
            <a:ext cx="1363876" cy="956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F20A69C-245F-4646-AC4B-13D9EC02C160}"/>
              </a:ext>
            </a:extLst>
          </p:cNvPr>
          <p:cNvGrpSpPr/>
          <p:nvPr/>
        </p:nvGrpSpPr>
        <p:grpSpPr>
          <a:xfrm>
            <a:off x="7429756" y="1479890"/>
            <a:ext cx="4541161" cy="5083556"/>
            <a:chOff x="7086057" y="1479352"/>
            <a:chExt cx="4541161" cy="508355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744FB6-A4FA-403C-9320-3AFA08B6A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68" r="27353"/>
            <a:stretch/>
          </p:blipFill>
          <p:spPr>
            <a:xfrm>
              <a:off x="7086057" y="4096308"/>
              <a:ext cx="2536975" cy="2466600"/>
            </a:xfrm>
            <a:prstGeom prst="rect">
              <a:avLst/>
            </a:prstGeom>
          </p:spPr>
        </p:pic>
        <p:sp>
          <p:nvSpPr>
            <p:cNvPr id="42" name="Thought Bubble: Cloud 41">
              <a:extLst>
                <a:ext uri="{FF2B5EF4-FFF2-40B4-BE49-F238E27FC236}">
                  <a16:creationId xmlns:a16="http://schemas.microsoft.com/office/drawing/2014/main" id="{18B96A9B-EE21-40EA-82E5-60512BC8F4F3}"/>
                </a:ext>
              </a:extLst>
            </p:cNvPr>
            <p:cNvSpPr/>
            <p:nvPr/>
          </p:nvSpPr>
          <p:spPr>
            <a:xfrm>
              <a:off x="7311698" y="1479352"/>
              <a:ext cx="4315520" cy="2466600"/>
            </a:xfrm>
            <a:prstGeom prst="cloudCallout">
              <a:avLst>
                <a:gd name="adj1" fmla="val -5542"/>
                <a:gd name="adj2" fmla="val 7331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1F352CC-839E-4DB9-85F5-72394E2089CE}"/>
                </a:ext>
              </a:extLst>
            </p:cNvPr>
            <p:cNvSpPr txBox="1"/>
            <p:nvPr/>
          </p:nvSpPr>
          <p:spPr>
            <a:xfrm>
              <a:off x="7942822" y="1767178"/>
              <a:ext cx="360049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+mn-cs"/>
                </a:rPr>
                <a:t>Không sử dụng thước, làm sao để biết độ dài dụng 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+mn-cs"/>
                </a:rPr>
                <a:t>cụ gọt bút chì?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5" name="图片 9">
            <a:extLst>
              <a:ext uri="{FF2B5EF4-FFF2-40B4-BE49-F238E27FC236}">
                <a16:creationId xmlns:a16="http://schemas.microsoft.com/office/drawing/2014/main" id="{4B9743F6-F9DC-43E2-97B7-D5DA4C2983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19889135">
            <a:off x="5137053" y="2544101"/>
            <a:ext cx="730081" cy="7937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D4B941C-8F89-4130-ADCF-3EAAA670FFDB}"/>
              </a:ext>
            </a:extLst>
          </p:cNvPr>
          <p:cNvGrpSpPr/>
          <p:nvPr/>
        </p:nvGrpSpPr>
        <p:grpSpPr>
          <a:xfrm rot="11080043">
            <a:off x="6815703" y="2481075"/>
            <a:ext cx="4687604" cy="1531872"/>
            <a:chOff x="5463387" y="4516933"/>
            <a:chExt cx="6319857" cy="1430591"/>
          </a:xfrm>
        </p:grpSpPr>
        <p:sp>
          <p:nvSpPr>
            <p:cNvPr id="37" name="Rounded Rectangular Callout 14">
              <a:extLst>
                <a:ext uri="{FF2B5EF4-FFF2-40B4-BE49-F238E27FC236}">
                  <a16:creationId xmlns:a16="http://schemas.microsoft.com/office/drawing/2014/main" id="{04856A3F-D846-4696-9899-3BB3632A12F0}"/>
                </a:ext>
              </a:extLst>
            </p:cNvPr>
            <p:cNvSpPr/>
            <p:nvPr/>
          </p:nvSpPr>
          <p:spPr>
            <a:xfrm rot="20903065">
              <a:off x="5463387" y="4536734"/>
              <a:ext cx="5934584" cy="1410790"/>
            </a:xfrm>
            <a:prstGeom prst="wedgeRoundRectCallout">
              <a:avLst>
                <a:gd name="adj1" fmla="val 72887"/>
                <a:gd name="adj2" fmla="val 39241"/>
                <a:gd name="adj3" fmla="val 16667"/>
              </a:avLst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Rounded Rectangular Callout 13">
              <a:extLst>
                <a:ext uri="{FF2B5EF4-FFF2-40B4-BE49-F238E27FC236}">
                  <a16:creationId xmlns:a16="http://schemas.microsoft.com/office/drawing/2014/main" id="{20AA4D64-EF2F-44A0-AD1A-F53BA3C8C798}"/>
                </a:ext>
              </a:extLst>
            </p:cNvPr>
            <p:cNvSpPr/>
            <p:nvPr/>
          </p:nvSpPr>
          <p:spPr>
            <a:xfrm rot="21312115">
              <a:off x="5848660" y="4516933"/>
              <a:ext cx="5934584" cy="1410790"/>
            </a:xfrm>
            <a:prstGeom prst="wedgeRoundRectCallout">
              <a:avLst>
                <a:gd name="adj1" fmla="val 66687"/>
                <a:gd name="adj2" fmla="val 9976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0091B91-80CF-420A-B22C-7FFCC7AFBBB0}"/>
              </a:ext>
            </a:extLst>
          </p:cNvPr>
          <p:cNvSpPr txBox="1"/>
          <p:nvPr/>
        </p:nvSpPr>
        <p:spPr>
          <a:xfrm>
            <a:off x="7040601" y="2601979"/>
            <a:ext cx="4178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Sử dụng kẹp giấy để đo độ dài dụng cụ gọt bút chì.</a:t>
            </a:r>
            <a:endParaRPr kumimoji="0" lang="en-US" altLang="zh-C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2D0766-733A-4F3F-8A4E-01D6CC1AF7E1}"/>
              </a:ext>
            </a:extLst>
          </p:cNvPr>
          <p:cNvSpPr/>
          <p:nvPr/>
        </p:nvSpPr>
        <p:spPr>
          <a:xfrm>
            <a:off x="1623834" y="2574015"/>
            <a:ext cx="1670465" cy="7460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26B127-9310-41F7-AF2A-253F70E24CA2}"/>
              </a:ext>
            </a:extLst>
          </p:cNvPr>
          <p:cNvSpPr txBox="1"/>
          <p:nvPr/>
        </p:nvSpPr>
        <p:spPr>
          <a:xfrm>
            <a:off x="1158840" y="477063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5F632B-B65A-45CE-A8AC-4D732317408D}"/>
              </a:ext>
            </a:extLst>
          </p:cNvPr>
          <p:cNvSpPr txBox="1"/>
          <p:nvPr/>
        </p:nvSpPr>
        <p:spPr>
          <a:xfrm>
            <a:off x="991040" y="477063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D30988-9EBE-4C19-A020-32AB75881AF4}"/>
              </a:ext>
            </a:extLst>
          </p:cNvPr>
          <p:cNvSpPr txBox="1"/>
          <p:nvPr/>
        </p:nvSpPr>
        <p:spPr>
          <a:xfrm>
            <a:off x="2702276" y="477063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09A578-9203-494F-9413-0AFEF602EA4A}"/>
              </a:ext>
            </a:extLst>
          </p:cNvPr>
          <p:cNvSpPr txBox="1"/>
          <p:nvPr/>
        </p:nvSpPr>
        <p:spPr>
          <a:xfrm>
            <a:off x="2534476" y="477063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261FA5-0FE7-4B8F-90A7-43166D27EA72}"/>
              </a:ext>
            </a:extLst>
          </p:cNvPr>
          <p:cNvSpPr txBox="1"/>
          <p:nvPr/>
        </p:nvSpPr>
        <p:spPr>
          <a:xfrm>
            <a:off x="4245712" y="477063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4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AFAA90-4347-44EA-9627-699D5E890B25}"/>
              </a:ext>
            </a:extLst>
          </p:cNvPr>
          <p:cNvSpPr txBox="1"/>
          <p:nvPr/>
        </p:nvSpPr>
        <p:spPr>
          <a:xfrm>
            <a:off x="4077912" y="477063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869359-6A37-490E-94F2-7C8C79350A72}"/>
              </a:ext>
            </a:extLst>
          </p:cNvPr>
          <p:cNvSpPr txBox="1"/>
          <p:nvPr/>
        </p:nvSpPr>
        <p:spPr>
          <a:xfrm>
            <a:off x="2202596" y="4770639"/>
            <a:ext cx="3555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+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2C4029-D087-4B80-B9E2-2AFBD9435EF4}"/>
              </a:ext>
            </a:extLst>
          </p:cNvPr>
          <p:cNvSpPr txBox="1"/>
          <p:nvPr/>
        </p:nvSpPr>
        <p:spPr>
          <a:xfrm>
            <a:off x="3753336" y="4770639"/>
            <a:ext cx="3245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751A4A-1123-4FAB-9456-8F948EE2C1EB}"/>
              </a:ext>
            </a:extLst>
          </p:cNvPr>
          <p:cNvSpPr txBox="1"/>
          <p:nvPr/>
        </p:nvSpPr>
        <p:spPr>
          <a:xfrm>
            <a:off x="659231" y="1729458"/>
            <a:ext cx="1939962" cy="523220"/>
          </a:xfrm>
          <a:custGeom>
            <a:avLst/>
            <a:gdLst>
              <a:gd name="connsiteX0" fmla="*/ 0 w 1939962"/>
              <a:gd name="connsiteY0" fmla="*/ 0 h 523220"/>
              <a:gd name="connsiteX1" fmla="*/ 523790 w 1939962"/>
              <a:gd name="connsiteY1" fmla="*/ 0 h 523220"/>
              <a:gd name="connsiteX2" fmla="*/ 950581 w 1939962"/>
              <a:gd name="connsiteY2" fmla="*/ 0 h 523220"/>
              <a:gd name="connsiteX3" fmla="*/ 1454972 w 1939962"/>
              <a:gd name="connsiteY3" fmla="*/ 0 h 523220"/>
              <a:gd name="connsiteX4" fmla="*/ 1939962 w 1939962"/>
              <a:gd name="connsiteY4" fmla="*/ 0 h 523220"/>
              <a:gd name="connsiteX5" fmla="*/ 1939962 w 1939962"/>
              <a:gd name="connsiteY5" fmla="*/ 523220 h 523220"/>
              <a:gd name="connsiteX6" fmla="*/ 1454972 w 1939962"/>
              <a:gd name="connsiteY6" fmla="*/ 523220 h 523220"/>
              <a:gd name="connsiteX7" fmla="*/ 1028180 w 1939962"/>
              <a:gd name="connsiteY7" fmla="*/ 523220 h 523220"/>
              <a:gd name="connsiteX8" fmla="*/ 504390 w 1939962"/>
              <a:gd name="connsiteY8" fmla="*/ 523220 h 523220"/>
              <a:gd name="connsiteX9" fmla="*/ 0 w 1939962"/>
              <a:gd name="connsiteY9" fmla="*/ 523220 h 523220"/>
              <a:gd name="connsiteX10" fmla="*/ 0 w 1939962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9962" h="523220" fill="none" extrusionOk="0">
                <a:moveTo>
                  <a:pt x="0" y="0"/>
                </a:moveTo>
                <a:cubicBezTo>
                  <a:pt x="118501" y="-39367"/>
                  <a:pt x="397404" y="50895"/>
                  <a:pt x="523790" y="0"/>
                </a:cubicBezTo>
                <a:cubicBezTo>
                  <a:pt x="650176" y="-50895"/>
                  <a:pt x="745683" y="5310"/>
                  <a:pt x="950581" y="0"/>
                </a:cubicBezTo>
                <a:cubicBezTo>
                  <a:pt x="1155479" y="-5310"/>
                  <a:pt x="1215408" y="56960"/>
                  <a:pt x="1454972" y="0"/>
                </a:cubicBezTo>
                <a:cubicBezTo>
                  <a:pt x="1694536" y="-56960"/>
                  <a:pt x="1803212" y="2242"/>
                  <a:pt x="1939962" y="0"/>
                </a:cubicBezTo>
                <a:cubicBezTo>
                  <a:pt x="1964291" y="180861"/>
                  <a:pt x="1939474" y="386942"/>
                  <a:pt x="1939962" y="523220"/>
                </a:cubicBezTo>
                <a:cubicBezTo>
                  <a:pt x="1698619" y="530327"/>
                  <a:pt x="1568433" y="507561"/>
                  <a:pt x="1454972" y="523220"/>
                </a:cubicBezTo>
                <a:cubicBezTo>
                  <a:pt x="1341511" y="538879"/>
                  <a:pt x="1223427" y="493031"/>
                  <a:pt x="1028180" y="523220"/>
                </a:cubicBezTo>
                <a:cubicBezTo>
                  <a:pt x="832933" y="553409"/>
                  <a:pt x="730420" y="497312"/>
                  <a:pt x="504390" y="523220"/>
                </a:cubicBezTo>
                <a:cubicBezTo>
                  <a:pt x="278360" y="549128"/>
                  <a:pt x="206069" y="496078"/>
                  <a:pt x="0" y="523220"/>
                </a:cubicBezTo>
                <a:cubicBezTo>
                  <a:pt x="-39560" y="262910"/>
                  <a:pt x="24782" y="214851"/>
                  <a:pt x="0" y="0"/>
                </a:cubicBezTo>
                <a:close/>
              </a:path>
              <a:path w="1939962" h="523220" stroke="0" extrusionOk="0">
                <a:moveTo>
                  <a:pt x="0" y="0"/>
                </a:moveTo>
                <a:cubicBezTo>
                  <a:pt x="90745" y="-2635"/>
                  <a:pt x="336855" y="42181"/>
                  <a:pt x="446191" y="0"/>
                </a:cubicBezTo>
                <a:cubicBezTo>
                  <a:pt x="555527" y="-42181"/>
                  <a:pt x="766985" y="13741"/>
                  <a:pt x="969981" y="0"/>
                </a:cubicBezTo>
                <a:cubicBezTo>
                  <a:pt x="1172977" y="-13741"/>
                  <a:pt x="1320742" y="41308"/>
                  <a:pt x="1416172" y="0"/>
                </a:cubicBezTo>
                <a:cubicBezTo>
                  <a:pt x="1511602" y="-41308"/>
                  <a:pt x="1699977" y="12229"/>
                  <a:pt x="1939962" y="0"/>
                </a:cubicBezTo>
                <a:cubicBezTo>
                  <a:pt x="1974585" y="195095"/>
                  <a:pt x="1902503" y="355183"/>
                  <a:pt x="1939962" y="523220"/>
                </a:cubicBezTo>
                <a:cubicBezTo>
                  <a:pt x="1817181" y="539836"/>
                  <a:pt x="1654070" y="503024"/>
                  <a:pt x="1493771" y="523220"/>
                </a:cubicBezTo>
                <a:cubicBezTo>
                  <a:pt x="1333472" y="543416"/>
                  <a:pt x="1242284" y="480600"/>
                  <a:pt x="1028180" y="523220"/>
                </a:cubicBezTo>
                <a:cubicBezTo>
                  <a:pt x="814076" y="565840"/>
                  <a:pt x="724385" y="493302"/>
                  <a:pt x="543189" y="523220"/>
                </a:cubicBezTo>
                <a:cubicBezTo>
                  <a:pt x="361993" y="553138"/>
                  <a:pt x="271568" y="477676"/>
                  <a:pt x="0" y="523220"/>
                </a:cubicBezTo>
                <a:cubicBezTo>
                  <a:pt x="-36226" y="371327"/>
                  <a:pt x="17894" y="217123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Bài 1: Số?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08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39" grpId="0"/>
      <p:bldP spid="2" grpId="0" animBg="1"/>
      <p:bldP spid="44" grpId="0"/>
      <p:bldP spid="45" grpId="0" animBg="1"/>
      <p:bldP spid="45" grpId="1" animBg="1"/>
      <p:bldP spid="46" grpId="0"/>
      <p:bldP spid="47" grpId="0" animBg="1"/>
      <p:bldP spid="47" grpId="1" animBg="1"/>
      <p:bldP spid="48" grpId="0"/>
      <p:bldP spid="49" grpId="0" animBg="1"/>
      <p:bldP spid="49" grpId="1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1CF026-676A-4EEE-B830-4B002DECC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9" t="17306" r="37441" b="16171"/>
          <a:stretch/>
        </p:blipFill>
        <p:spPr>
          <a:xfrm>
            <a:off x="-78658" y="0"/>
            <a:ext cx="4893621" cy="6824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2D84D2-B838-4300-A967-6437AEC8CA3B}"/>
              </a:ext>
            </a:extLst>
          </p:cNvPr>
          <p:cNvSpPr txBox="1"/>
          <p:nvPr/>
        </p:nvSpPr>
        <p:spPr>
          <a:xfrm>
            <a:off x="5107194" y="1683573"/>
            <a:ext cx="6956981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SGK / 31, 32, 33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web: 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https://hanhtrangso.nxbgd.vn</a:t>
            </a:r>
          </a:p>
        </p:txBody>
      </p:sp>
    </p:spTree>
    <p:extLst>
      <p:ext uri="{BB962C8B-B14F-4D97-AF65-F5344CB8AC3E}">
        <p14:creationId xmlns:p14="http://schemas.microsoft.com/office/powerpoint/2010/main" val="8971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20E28D-B6E9-4612-AE1E-F6B5301060C1}"/>
              </a:ext>
            </a:extLst>
          </p:cNvPr>
          <p:cNvGrpSpPr/>
          <p:nvPr/>
        </p:nvGrpSpPr>
        <p:grpSpPr>
          <a:xfrm>
            <a:off x="388883" y="250766"/>
            <a:ext cx="11414234" cy="6312142"/>
            <a:chOff x="420415" y="267334"/>
            <a:chExt cx="11414234" cy="6312142"/>
          </a:xfrm>
        </p:grpSpPr>
        <p:sp>
          <p:nvSpPr>
            <p:cNvPr id="31" name="Flowchart: Alternate Process 30">
              <a:extLst>
                <a:ext uri="{FF2B5EF4-FFF2-40B4-BE49-F238E27FC236}">
                  <a16:creationId xmlns:a16="http://schemas.microsoft.com/office/drawing/2014/main" id="{9D3C7C73-320D-4CA7-99CA-8CB01E2A58AB}"/>
                </a:ext>
              </a:extLst>
            </p:cNvPr>
            <p:cNvSpPr/>
            <p:nvPr/>
          </p:nvSpPr>
          <p:spPr>
            <a:xfrm>
              <a:off x="420415" y="1261241"/>
              <a:ext cx="11414234" cy="5318235"/>
            </a:xfrm>
            <a:custGeom>
              <a:avLst/>
              <a:gdLst>
                <a:gd name="connsiteX0" fmla="*/ 0 w 11414234"/>
                <a:gd name="connsiteY0" fmla="*/ 886373 h 5318235"/>
                <a:gd name="connsiteX1" fmla="*/ 886373 w 11414234"/>
                <a:gd name="connsiteY1" fmla="*/ 0 h 5318235"/>
                <a:gd name="connsiteX2" fmla="*/ 1260690 w 11414234"/>
                <a:gd name="connsiteY2" fmla="*/ 0 h 5318235"/>
                <a:gd name="connsiteX3" fmla="*/ 1924251 w 11414234"/>
                <a:gd name="connsiteY3" fmla="*/ 0 h 5318235"/>
                <a:gd name="connsiteX4" fmla="*/ 2684227 w 11414234"/>
                <a:gd name="connsiteY4" fmla="*/ 0 h 5318235"/>
                <a:gd name="connsiteX5" fmla="*/ 2962129 w 11414234"/>
                <a:gd name="connsiteY5" fmla="*/ 0 h 5318235"/>
                <a:gd name="connsiteX6" fmla="*/ 3625690 w 11414234"/>
                <a:gd name="connsiteY6" fmla="*/ 0 h 5318235"/>
                <a:gd name="connsiteX7" fmla="*/ 4289251 w 11414234"/>
                <a:gd name="connsiteY7" fmla="*/ 0 h 5318235"/>
                <a:gd name="connsiteX8" fmla="*/ 4759983 w 11414234"/>
                <a:gd name="connsiteY8" fmla="*/ 0 h 5318235"/>
                <a:gd name="connsiteX9" fmla="*/ 5423544 w 11414234"/>
                <a:gd name="connsiteY9" fmla="*/ 0 h 5318235"/>
                <a:gd name="connsiteX10" fmla="*/ 6183520 w 11414234"/>
                <a:gd name="connsiteY10" fmla="*/ 0 h 5318235"/>
                <a:gd name="connsiteX11" fmla="*/ 6750667 w 11414234"/>
                <a:gd name="connsiteY11" fmla="*/ 0 h 5318235"/>
                <a:gd name="connsiteX12" fmla="*/ 7124984 w 11414234"/>
                <a:gd name="connsiteY12" fmla="*/ 0 h 5318235"/>
                <a:gd name="connsiteX13" fmla="*/ 7884960 w 11414234"/>
                <a:gd name="connsiteY13" fmla="*/ 0 h 5318235"/>
                <a:gd name="connsiteX14" fmla="*/ 8162861 w 11414234"/>
                <a:gd name="connsiteY14" fmla="*/ 0 h 5318235"/>
                <a:gd name="connsiteX15" fmla="*/ 8922838 w 11414234"/>
                <a:gd name="connsiteY15" fmla="*/ 0 h 5318235"/>
                <a:gd name="connsiteX16" fmla="*/ 9682814 w 11414234"/>
                <a:gd name="connsiteY16" fmla="*/ 0 h 5318235"/>
                <a:gd name="connsiteX17" fmla="*/ 10527862 w 11414234"/>
                <a:gd name="connsiteY17" fmla="*/ 0 h 5318235"/>
                <a:gd name="connsiteX18" fmla="*/ 11414235 w 11414234"/>
                <a:gd name="connsiteY18" fmla="*/ 886373 h 5318235"/>
                <a:gd name="connsiteX19" fmla="*/ 11414234 w 11414234"/>
                <a:gd name="connsiteY19" fmla="*/ 4431863 h 5318235"/>
                <a:gd name="connsiteX20" fmla="*/ 10527861 w 11414234"/>
                <a:gd name="connsiteY20" fmla="*/ 5318236 h 5318235"/>
                <a:gd name="connsiteX21" fmla="*/ 9864300 w 11414234"/>
                <a:gd name="connsiteY21" fmla="*/ 5318236 h 5318235"/>
                <a:gd name="connsiteX22" fmla="*/ 9200739 w 11414234"/>
                <a:gd name="connsiteY22" fmla="*/ 5318236 h 5318235"/>
                <a:gd name="connsiteX23" fmla="*/ 8537177 w 11414234"/>
                <a:gd name="connsiteY23" fmla="*/ 5318236 h 5318235"/>
                <a:gd name="connsiteX24" fmla="*/ 7777201 w 11414234"/>
                <a:gd name="connsiteY24" fmla="*/ 5318236 h 5318235"/>
                <a:gd name="connsiteX25" fmla="*/ 7499299 w 11414234"/>
                <a:gd name="connsiteY25" fmla="*/ 5318236 h 5318235"/>
                <a:gd name="connsiteX26" fmla="*/ 6739323 w 11414234"/>
                <a:gd name="connsiteY26" fmla="*/ 5318236 h 5318235"/>
                <a:gd name="connsiteX27" fmla="*/ 6075762 w 11414234"/>
                <a:gd name="connsiteY27" fmla="*/ 5318236 h 5318235"/>
                <a:gd name="connsiteX28" fmla="*/ 5701446 w 11414234"/>
                <a:gd name="connsiteY28" fmla="*/ 5318235 h 5318235"/>
                <a:gd name="connsiteX29" fmla="*/ 5423544 w 11414234"/>
                <a:gd name="connsiteY29" fmla="*/ 5318235 h 5318235"/>
                <a:gd name="connsiteX30" fmla="*/ 4952812 w 11414234"/>
                <a:gd name="connsiteY30" fmla="*/ 5318235 h 5318235"/>
                <a:gd name="connsiteX31" fmla="*/ 4674911 w 11414234"/>
                <a:gd name="connsiteY31" fmla="*/ 5318235 h 5318235"/>
                <a:gd name="connsiteX32" fmla="*/ 4300594 w 11414234"/>
                <a:gd name="connsiteY32" fmla="*/ 5318235 h 5318235"/>
                <a:gd name="connsiteX33" fmla="*/ 3540618 w 11414234"/>
                <a:gd name="connsiteY33" fmla="*/ 5318235 h 5318235"/>
                <a:gd name="connsiteX34" fmla="*/ 2877057 w 11414234"/>
                <a:gd name="connsiteY34" fmla="*/ 5318235 h 5318235"/>
                <a:gd name="connsiteX35" fmla="*/ 2117081 w 11414234"/>
                <a:gd name="connsiteY35" fmla="*/ 5318235 h 5318235"/>
                <a:gd name="connsiteX36" fmla="*/ 1742764 w 11414234"/>
                <a:gd name="connsiteY36" fmla="*/ 5318235 h 5318235"/>
                <a:gd name="connsiteX37" fmla="*/ 886373 w 11414234"/>
                <a:gd name="connsiteY37" fmla="*/ 5318235 h 5318235"/>
                <a:gd name="connsiteX38" fmla="*/ 0 w 11414234"/>
                <a:gd name="connsiteY38" fmla="*/ 4431862 h 5318235"/>
                <a:gd name="connsiteX39" fmla="*/ 0 w 11414234"/>
                <a:gd name="connsiteY39" fmla="*/ 3911857 h 5318235"/>
                <a:gd name="connsiteX40" fmla="*/ 0 w 11414234"/>
                <a:gd name="connsiteY40" fmla="*/ 3320942 h 5318235"/>
                <a:gd name="connsiteX41" fmla="*/ 0 w 11414234"/>
                <a:gd name="connsiteY41" fmla="*/ 2694572 h 5318235"/>
                <a:gd name="connsiteX42" fmla="*/ 0 w 11414234"/>
                <a:gd name="connsiteY42" fmla="*/ 2103658 h 5318235"/>
                <a:gd name="connsiteX43" fmla="*/ 0 w 11414234"/>
                <a:gd name="connsiteY43" fmla="*/ 1441833 h 5318235"/>
                <a:gd name="connsiteX44" fmla="*/ 0 w 11414234"/>
                <a:gd name="connsiteY44" fmla="*/ 886373 h 531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14234" h="5318235" fill="none" extrusionOk="0">
                  <a:moveTo>
                    <a:pt x="0" y="886373"/>
                  </a:moveTo>
                  <a:cubicBezTo>
                    <a:pt x="-103496" y="333460"/>
                    <a:pt x="381060" y="-81615"/>
                    <a:pt x="886373" y="0"/>
                  </a:cubicBezTo>
                  <a:cubicBezTo>
                    <a:pt x="1036630" y="-4045"/>
                    <a:pt x="1185097" y="33921"/>
                    <a:pt x="1260690" y="0"/>
                  </a:cubicBezTo>
                  <a:cubicBezTo>
                    <a:pt x="1336283" y="-33921"/>
                    <a:pt x="1767618" y="63251"/>
                    <a:pt x="1924251" y="0"/>
                  </a:cubicBezTo>
                  <a:cubicBezTo>
                    <a:pt x="2080884" y="-63251"/>
                    <a:pt x="2402878" y="89066"/>
                    <a:pt x="2684227" y="0"/>
                  </a:cubicBezTo>
                  <a:cubicBezTo>
                    <a:pt x="2965576" y="-89066"/>
                    <a:pt x="2875299" y="18867"/>
                    <a:pt x="2962129" y="0"/>
                  </a:cubicBezTo>
                  <a:cubicBezTo>
                    <a:pt x="3048959" y="-18867"/>
                    <a:pt x="3376023" y="7502"/>
                    <a:pt x="3625690" y="0"/>
                  </a:cubicBezTo>
                  <a:cubicBezTo>
                    <a:pt x="3875357" y="-7502"/>
                    <a:pt x="4129294" y="57383"/>
                    <a:pt x="4289251" y="0"/>
                  </a:cubicBezTo>
                  <a:cubicBezTo>
                    <a:pt x="4449208" y="-57383"/>
                    <a:pt x="4537897" y="15314"/>
                    <a:pt x="4759983" y="0"/>
                  </a:cubicBezTo>
                  <a:cubicBezTo>
                    <a:pt x="4982069" y="-15314"/>
                    <a:pt x="5267212" y="73638"/>
                    <a:pt x="5423544" y="0"/>
                  </a:cubicBezTo>
                  <a:cubicBezTo>
                    <a:pt x="5579876" y="-73638"/>
                    <a:pt x="5978458" y="30793"/>
                    <a:pt x="6183520" y="0"/>
                  </a:cubicBezTo>
                  <a:cubicBezTo>
                    <a:pt x="6388582" y="-30793"/>
                    <a:pt x="6467280" y="31385"/>
                    <a:pt x="6750667" y="0"/>
                  </a:cubicBezTo>
                  <a:cubicBezTo>
                    <a:pt x="7034054" y="-31385"/>
                    <a:pt x="6955775" y="10073"/>
                    <a:pt x="7124984" y="0"/>
                  </a:cubicBezTo>
                  <a:cubicBezTo>
                    <a:pt x="7294193" y="-10073"/>
                    <a:pt x="7684144" y="25427"/>
                    <a:pt x="7884960" y="0"/>
                  </a:cubicBezTo>
                  <a:cubicBezTo>
                    <a:pt x="8085776" y="-25427"/>
                    <a:pt x="8059605" y="16160"/>
                    <a:pt x="8162861" y="0"/>
                  </a:cubicBezTo>
                  <a:cubicBezTo>
                    <a:pt x="8266117" y="-16160"/>
                    <a:pt x="8759733" y="31193"/>
                    <a:pt x="8922838" y="0"/>
                  </a:cubicBezTo>
                  <a:cubicBezTo>
                    <a:pt x="9085943" y="-31193"/>
                    <a:pt x="9377751" y="83888"/>
                    <a:pt x="9682814" y="0"/>
                  </a:cubicBezTo>
                  <a:cubicBezTo>
                    <a:pt x="9987877" y="-83888"/>
                    <a:pt x="10149311" y="30019"/>
                    <a:pt x="10527862" y="0"/>
                  </a:cubicBezTo>
                  <a:cubicBezTo>
                    <a:pt x="11098180" y="54375"/>
                    <a:pt x="11380727" y="330961"/>
                    <a:pt x="11414235" y="886373"/>
                  </a:cubicBezTo>
                  <a:cubicBezTo>
                    <a:pt x="11451134" y="2038646"/>
                    <a:pt x="11642910" y="2988629"/>
                    <a:pt x="11414234" y="4431863"/>
                  </a:cubicBezTo>
                  <a:cubicBezTo>
                    <a:pt x="11497997" y="4960806"/>
                    <a:pt x="11023024" y="5366332"/>
                    <a:pt x="10527861" y="5318236"/>
                  </a:cubicBezTo>
                  <a:cubicBezTo>
                    <a:pt x="10284280" y="5340300"/>
                    <a:pt x="10082365" y="5315109"/>
                    <a:pt x="9864300" y="5318236"/>
                  </a:cubicBezTo>
                  <a:cubicBezTo>
                    <a:pt x="9646235" y="5321363"/>
                    <a:pt x="9481608" y="5299188"/>
                    <a:pt x="9200739" y="5318236"/>
                  </a:cubicBezTo>
                  <a:cubicBezTo>
                    <a:pt x="8919870" y="5337284"/>
                    <a:pt x="8743060" y="5293727"/>
                    <a:pt x="8537177" y="5318236"/>
                  </a:cubicBezTo>
                  <a:cubicBezTo>
                    <a:pt x="8331294" y="5342745"/>
                    <a:pt x="8156950" y="5267590"/>
                    <a:pt x="7777201" y="5318236"/>
                  </a:cubicBezTo>
                  <a:cubicBezTo>
                    <a:pt x="7397452" y="5368882"/>
                    <a:pt x="7564880" y="5311324"/>
                    <a:pt x="7499299" y="5318236"/>
                  </a:cubicBezTo>
                  <a:cubicBezTo>
                    <a:pt x="7433718" y="5325148"/>
                    <a:pt x="6979601" y="5305263"/>
                    <a:pt x="6739323" y="5318236"/>
                  </a:cubicBezTo>
                  <a:cubicBezTo>
                    <a:pt x="6499045" y="5331209"/>
                    <a:pt x="6245095" y="5262510"/>
                    <a:pt x="6075762" y="5318236"/>
                  </a:cubicBezTo>
                  <a:cubicBezTo>
                    <a:pt x="5906429" y="5373962"/>
                    <a:pt x="5863429" y="5310510"/>
                    <a:pt x="5701446" y="5318235"/>
                  </a:cubicBezTo>
                  <a:cubicBezTo>
                    <a:pt x="5539463" y="5325961"/>
                    <a:pt x="5537126" y="5303239"/>
                    <a:pt x="5423544" y="5318235"/>
                  </a:cubicBezTo>
                  <a:cubicBezTo>
                    <a:pt x="5309962" y="5333231"/>
                    <a:pt x="5157267" y="5311928"/>
                    <a:pt x="4952812" y="5318235"/>
                  </a:cubicBezTo>
                  <a:cubicBezTo>
                    <a:pt x="4748357" y="5324542"/>
                    <a:pt x="4744340" y="5285943"/>
                    <a:pt x="4674911" y="5318235"/>
                  </a:cubicBezTo>
                  <a:cubicBezTo>
                    <a:pt x="4605482" y="5350527"/>
                    <a:pt x="4424804" y="5303370"/>
                    <a:pt x="4300594" y="5318235"/>
                  </a:cubicBezTo>
                  <a:cubicBezTo>
                    <a:pt x="4176384" y="5333100"/>
                    <a:pt x="3833262" y="5268016"/>
                    <a:pt x="3540618" y="5318235"/>
                  </a:cubicBezTo>
                  <a:cubicBezTo>
                    <a:pt x="3247974" y="5368454"/>
                    <a:pt x="3069591" y="5306963"/>
                    <a:pt x="2877057" y="5318235"/>
                  </a:cubicBezTo>
                  <a:cubicBezTo>
                    <a:pt x="2684523" y="5329507"/>
                    <a:pt x="2470401" y="5278060"/>
                    <a:pt x="2117081" y="5318235"/>
                  </a:cubicBezTo>
                  <a:cubicBezTo>
                    <a:pt x="1763761" y="5358410"/>
                    <a:pt x="1827642" y="5300376"/>
                    <a:pt x="1742764" y="5318235"/>
                  </a:cubicBezTo>
                  <a:cubicBezTo>
                    <a:pt x="1657886" y="5336094"/>
                    <a:pt x="1172830" y="5263507"/>
                    <a:pt x="886373" y="5318235"/>
                  </a:cubicBezTo>
                  <a:cubicBezTo>
                    <a:pt x="456094" y="5393363"/>
                    <a:pt x="8810" y="4901841"/>
                    <a:pt x="0" y="4431862"/>
                  </a:cubicBezTo>
                  <a:cubicBezTo>
                    <a:pt x="-52459" y="4243857"/>
                    <a:pt x="6229" y="4017440"/>
                    <a:pt x="0" y="3911857"/>
                  </a:cubicBezTo>
                  <a:cubicBezTo>
                    <a:pt x="-6229" y="3806275"/>
                    <a:pt x="25101" y="3602117"/>
                    <a:pt x="0" y="3320942"/>
                  </a:cubicBezTo>
                  <a:cubicBezTo>
                    <a:pt x="-25101" y="3039768"/>
                    <a:pt x="40172" y="2962670"/>
                    <a:pt x="0" y="2694572"/>
                  </a:cubicBezTo>
                  <a:cubicBezTo>
                    <a:pt x="-40172" y="2426474"/>
                    <a:pt x="15097" y="2251366"/>
                    <a:pt x="0" y="2103658"/>
                  </a:cubicBezTo>
                  <a:cubicBezTo>
                    <a:pt x="-15097" y="1955950"/>
                    <a:pt x="15697" y="1620970"/>
                    <a:pt x="0" y="1441833"/>
                  </a:cubicBezTo>
                  <a:cubicBezTo>
                    <a:pt x="-15697" y="1262697"/>
                    <a:pt x="42104" y="1035222"/>
                    <a:pt x="0" y="886373"/>
                  </a:cubicBezTo>
                  <a:close/>
                </a:path>
                <a:path w="11414234" h="5318235" stroke="0" extrusionOk="0">
                  <a:moveTo>
                    <a:pt x="0" y="886373"/>
                  </a:moveTo>
                  <a:cubicBezTo>
                    <a:pt x="-15990" y="501287"/>
                    <a:pt x="280580" y="31597"/>
                    <a:pt x="886373" y="0"/>
                  </a:cubicBezTo>
                  <a:cubicBezTo>
                    <a:pt x="1114097" y="-17988"/>
                    <a:pt x="1349106" y="49206"/>
                    <a:pt x="1646349" y="0"/>
                  </a:cubicBezTo>
                  <a:cubicBezTo>
                    <a:pt x="1943592" y="-49206"/>
                    <a:pt x="2014873" y="31181"/>
                    <a:pt x="2309910" y="0"/>
                  </a:cubicBezTo>
                  <a:cubicBezTo>
                    <a:pt x="2604947" y="-31181"/>
                    <a:pt x="2579562" y="1732"/>
                    <a:pt x="2684227" y="0"/>
                  </a:cubicBezTo>
                  <a:cubicBezTo>
                    <a:pt x="2788892" y="-1732"/>
                    <a:pt x="3274306" y="75334"/>
                    <a:pt x="3444203" y="0"/>
                  </a:cubicBezTo>
                  <a:cubicBezTo>
                    <a:pt x="3614100" y="-75334"/>
                    <a:pt x="3611074" y="6394"/>
                    <a:pt x="3722105" y="0"/>
                  </a:cubicBezTo>
                  <a:cubicBezTo>
                    <a:pt x="3833136" y="-6394"/>
                    <a:pt x="3910188" y="13477"/>
                    <a:pt x="4000007" y="0"/>
                  </a:cubicBezTo>
                  <a:cubicBezTo>
                    <a:pt x="4089826" y="-13477"/>
                    <a:pt x="4308899" y="16262"/>
                    <a:pt x="4470738" y="0"/>
                  </a:cubicBezTo>
                  <a:cubicBezTo>
                    <a:pt x="4632577" y="-16262"/>
                    <a:pt x="4669032" y="632"/>
                    <a:pt x="4845055" y="0"/>
                  </a:cubicBezTo>
                  <a:cubicBezTo>
                    <a:pt x="5021078" y="-632"/>
                    <a:pt x="5029010" y="13744"/>
                    <a:pt x="5122957" y="0"/>
                  </a:cubicBezTo>
                  <a:cubicBezTo>
                    <a:pt x="5216904" y="-13744"/>
                    <a:pt x="5276474" y="9263"/>
                    <a:pt x="5400858" y="0"/>
                  </a:cubicBezTo>
                  <a:cubicBezTo>
                    <a:pt x="5525242" y="-9263"/>
                    <a:pt x="5863731" y="5905"/>
                    <a:pt x="6064420" y="0"/>
                  </a:cubicBezTo>
                  <a:cubicBezTo>
                    <a:pt x="6265109" y="-5905"/>
                    <a:pt x="6429192" y="4276"/>
                    <a:pt x="6535151" y="0"/>
                  </a:cubicBezTo>
                  <a:cubicBezTo>
                    <a:pt x="6641110" y="-4276"/>
                    <a:pt x="6943680" y="51591"/>
                    <a:pt x="7198713" y="0"/>
                  </a:cubicBezTo>
                  <a:cubicBezTo>
                    <a:pt x="7453746" y="-51591"/>
                    <a:pt x="7589417" y="27334"/>
                    <a:pt x="7862274" y="0"/>
                  </a:cubicBezTo>
                  <a:cubicBezTo>
                    <a:pt x="8135131" y="-27334"/>
                    <a:pt x="8073060" y="30165"/>
                    <a:pt x="8140176" y="0"/>
                  </a:cubicBezTo>
                  <a:cubicBezTo>
                    <a:pt x="8207292" y="-30165"/>
                    <a:pt x="8526934" y="64171"/>
                    <a:pt x="8707322" y="0"/>
                  </a:cubicBezTo>
                  <a:cubicBezTo>
                    <a:pt x="8887710" y="-64171"/>
                    <a:pt x="9093921" y="20223"/>
                    <a:pt x="9274468" y="0"/>
                  </a:cubicBezTo>
                  <a:cubicBezTo>
                    <a:pt x="9455015" y="-20223"/>
                    <a:pt x="9465597" y="42665"/>
                    <a:pt x="9648785" y="0"/>
                  </a:cubicBezTo>
                  <a:cubicBezTo>
                    <a:pt x="9831973" y="-42665"/>
                    <a:pt x="10113552" y="88925"/>
                    <a:pt x="10527862" y="0"/>
                  </a:cubicBezTo>
                  <a:cubicBezTo>
                    <a:pt x="11061784" y="-27096"/>
                    <a:pt x="11443079" y="429764"/>
                    <a:pt x="11414235" y="886373"/>
                  </a:cubicBezTo>
                  <a:cubicBezTo>
                    <a:pt x="11071134" y="2018504"/>
                    <a:pt x="11492996" y="3491785"/>
                    <a:pt x="11414234" y="4431863"/>
                  </a:cubicBezTo>
                  <a:cubicBezTo>
                    <a:pt x="11355238" y="4905008"/>
                    <a:pt x="11037253" y="5374394"/>
                    <a:pt x="10527861" y="5318236"/>
                  </a:cubicBezTo>
                  <a:cubicBezTo>
                    <a:pt x="10442458" y="5346868"/>
                    <a:pt x="10369234" y="5315181"/>
                    <a:pt x="10249959" y="5318236"/>
                  </a:cubicBezTo>
                  <a:cubicBezTo>
                    <a:pt x="10130684" y="5321291"/>
                    <a:pt x="9729753" y="5254552"/>
                    <a:pt x="9586398" y="5318236"/>
                  </a:cubicBezTo>
                  <a:cubicBezTo>
                    <a:pt x="9443043" y="5381920"/>
                    <a:pt x="9314154" y="5304824"/>
                    <a:pt x="9212081" y="5318236"/>
                  </a:cubicBezTo>
                  <a:cubicBezTo>
                    <a:pt x="9110008" y="5331648"/>
                    <a:pt x="9003757" y="5279286"/>
                    <a:pt x="8837765" y="5318236"/>
                  </a:cubicBezTo>
                  <a:cubicBezTo>
                    <a:pt x="8671773" y="5357186"/>
                    <a:pt x="8526748" y="5291661"/>
                    <a:pt x="8367033" y="5318236"/>
                  </a:cubicBezTo>
                  <a:cubicBezTo>
                    <a:pt x="8207318" y="5344811"/>
                    <a:pt x="8135554" y="5296271"/>
                    <a:pt x="7992717" y="5318236"/>
                  </a:cubicBezTo>
                  <a:cubicBezTo>
                    <a:pt x="7849880" y="5340201"/>
                    <a:pt x="7579005" y="5273681"/>
                    <a:pt x="7329156" y="5318236"/>
                  </a:cubicBezTo>
                  <a:cubicBezTo>
                    <a:pt x="7079307" y="5362791"/>
                    <a:pt x="7124975" y="5317666"/>
                    <a:pt x="7051254" y="5318236"/>
                  </a:cubicBezTo>
                  <a:cubicBezTo>
                    <a:pt x="6977533" y="5318806"/>
                    <a:pt x="6474453" y="5277454"/>
                    <a:pt x="6291278" y="5318236"/>
                  </a:cubicBezTo>
                  <a:cubicBezTo>
                    <a:pt x="6108103" y="5359018"/>
                    <a:pt x="6044547" y="5271264"/>
                    <a:pt x="5820546" y="5318236"/>
                  </a:cubicBezTo>
                  <a:cubicBezTo>
                    <a:pt x="5596545" y="5365208"/>
                    <a:pt x="5364589" y="5312208"/>
                    <a:pt x="5156985" y="5318235"/>
                  </a:cubicBezTo>
                  <a:cubicBezTo>
                    <a:pt x="4949381" y="5324263"/>
                    <a:pt x="4935084" y="5316859"/>
                    <a:pt x="4879083" y="5318235"/>
                  </a:cubicBezTo>
                  <a:cubicBezTo>
                    <a:pt x="4823082" y="5319611"/>
                    <a:pt x="4628374" y="5277820"/>
                    <a:pt x="4504767" y="5318235"/>
                  </a:cubicBezTo>
                  <a:cubicBezTo>
                    <a:pt x="4381160" y="5358650"/>
                    <a:pt x="4210176" y="5293755"/>
                    <a:pt x="4130450" y="5318235"/>
                  </a:cubicBezTo>
                  <a:cubicBezTo>
                    <a:pt x="4050724" y="5342715"/>
                    <a:pt x="3838559" y="5276040"/>
                    <a:pt x="3563304" y="5318235"/>
                  </a:cubicBezTo>
                  <a:cubicBezTo>
                    <a:pt x="3288049" y="5360430"/>
                    <a:pt x="3374850" y="5313806"/>
                    <a:pt x="3285402" y="5318235"/>
                  </a:cubicBezTo>
                  <a:cubicBezTo>
                    <a:pt x="3195954" y="5322664"/>
                    <a:pt x="2989918" y="5283038"/>
                    <a:pt x="2911085" y="5318235"/>
                  </a:cubicBezTo>
                  <a:cubicBezTo>
                    <a:pt x="2832252" y="5353432"/>
                    <a:pt x="2690834" y="5314622"/>
                    <a:pt x="2633184" y="5318235"/>
                  </a:cubicBezTo>
                  <a:cubicBezTo>
                    <a:pt x="2575534" y="5321848"/>
                    <a:pt x="2350719" y="5317521"/>
                    <a:pt x="2258867" y="5318235"/>
                  </a:cubicBezTo>
                  <a:cubicBezTo>
                    <a:pt x="2167015" y="5318949"/>
                    <a:pt x="1758408" y="5264878"/>
                    <a:pt x="1498891" y="5318235"/>
                  </a:cubicBezTo>
                  <a:cubicBezTo>
                    <a:pt x="1239374" y="5371592"/>
                    <a:pt x="1029672" y="5280522"/>
                    <a:pt x="886373" y="5318235"/>
                  </a:cubicBezTo>
                  <a:cubicBezTo>
                    <a:pt x="382677" y="5319156"/>
                    <a:pt x="-60821" y="4893430"/>
                    <a:pt x="0" y="4431862"/>
                  </a:cubicBezTo>
                  <a:cubicBezTo>
                    <a:pt x="-58927" y="4247239"/>
                    <a:pt x="9167" y="4061365"/>
                    <a:pt x="0" y="3805492"/>
                  </a:cubicBezTo>
                  <a:cubicBezTo>
                    <a:pt x="-9167" y="3549619"/>
                    <a:pt x="17361" y="3366637"/>
                    <a:pt x="0" y="3250032"/>
                  </a:cubicBezTo>
                  <a:cubicBezTo>
                    <a:pt x="-17361" y="3133427"/>
                    <a:pt x="60337" y="2815512"/>
                    <a:pt x="0" y="2659118"/>
                  </a:cubicBezTo>
                  <a:cubicBezTo>
                    <a:pt x="-60337" y="2502724"/>
                    <a:pt x="54379" y="2328607"/>
                    <a:pt x="0" y="2174567"/>
                  </a:cubicBezTo>
                  <a:cubicBezTo>
                    <a:pt x="-54379" y="2020527"/>
                    <a:pt x="62297" y="1725148"/>
                    <a:pt x="0" y="1512743"/>
                  </a:cubicBezTo>
                  <a:cubicBezTo>
                    <a:pt x="-62297" y="1300338"/>
                    <a:pt x="69924" y="1103060"/>
                    <a:pt x="0" y="88637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lowchart: Manual Operation 31">
              <a:extLst>
                <a:ext uri="{FF2B5EF4-FFF2-40B4-BE49-F238E27FC236}">
                  <a16:creationId xmlns:a16="http://schemas.microsoft.com/office/drawing/2014/main" id="{D4D8DD72-1884-4210-A3C0-B0C85C802A56}"/>
                </a:ext>
              </a:extLst>
            </p:cNvPr>
            <p:cNvSpPr/>
            <p:nvPr/>
          </p:nvSpPr>
          <p:spPr>
            <a:xfrm rot="20041673">
              <a:off x="1903890" y="284352"/>
              <a:ext cx="985602" cy="1337711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568C224D-44D8-467C-94FB-3A1E5E761580}"/>
                </a:ext>
              </a:extLst>
            </p:cNvPr>
            <p:cNvSpPr/>
            <p:nvPr/>
          </p:nvSpPr>
          <p:spPr>
            <a:xfrm rot="21361389">
              <a:off x="2988997" y="267334"/>
              <a:ext cx="985602" cy="1319198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E20032F-AB1F-4345-A6DE-D7E4D0D7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4186">
            <a:off x="817689" y="1933260"/>
            <a:ext cx="4708639" cy="47086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C0B563-2314-4504-99CB-DC83ED0623A7}"/>
              </a:ext>
            </a:extLst>
          </p:cNvPr>
          <p:cNvSpPr txBox="1"/>
          <p:nvPr/>
        </p:nvSpPr>
        <p:spPr>
          <a:xfrm>
            <a:off x="6384758" y="4688746"/>
            <a:ext cx="395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Bút chì dài 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6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cm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61CCB5-659D-4420-A18A-34917F6655FA}"/>
              </a:ext>
            </a:extLst>
          </p:cNvPr>
          <p:cNvSpPr txBox="1"/>
          <p:nvPr/>
        </p:nvSpPr>
        <p:spPr>
          <a:xfrm>
            <a:off x="8422661" y="4719523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F6D3A-5F0C-4250-A1E8-598C3C261E5E}"/>
              </a:ext>
            </a:extLst>
          </p:cNvPr>
          <p:cNvSpPr txBox="1"/>
          <p:nvPr/>
        </p:nvSpPr>
        <p:spPr>
          <a:xfrm>
            <a:off x="6110124" y="404224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D5CD83-E273-401D-B450-4454B23B0DD3}"/>
              </a:ext>
            </a:extLst>
          </p:cNvPr>
          <p:cNvSpPr txBox="1"/>
          <p:nvPr/>
        </p:nvSpPr>
        <p:spPr>
          <a:xfrm>
            <a:off x="5942324" y="404224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43A030-8C07-44AB-A381-F80B0DF7520D}"/>
              </a:ext>
            </a:extLst>
          </p:cNvPr>
          <p:cNvSpPr txBox="1"/>
          <p:nvPr/>
        </p:nvSpPr>
        <p:spPr>
          <a:xfrm>
            <a:off x="7653560" y="404224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1B9380-7886-4AFD-B2C7-B75B58F0D111}"/>
              </a:ext>
            </a:extLst>
          </p:cNvPr>
          <p:cNvSpPr txBox="1"/>
          <p:nvPr/>
        </p:nvSpPr>
        <p:spPr>
          <a:xfrm>
            <a:off x="7485760" y="404224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B86BC3-2027-4096-83A0-FEB4AB28DFBF}"/>
              </a:ext>
            </a:extLst>
          </p:cNvPr>
          <p:cNvSpPr txBox="1"/>
          <p:nvPr/>
        </p:nvSpPr>
        <p:spPr>
          <a:xfrm>
            <a:off x="10665100" y="404224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6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8B2DD-4431-419E-A1AC-ADD1461BAC98}"/>
              </a:ext>
            </a:extLst>
          </p:cNvPr>
          <p:cNvSpPr txBox="1"/>
          <p:nvPr/>
        </p:nvSpPr>
        <p:spPr>
          <a:xfrm>
            <a:off x="10497300" y="404224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99D8AD-55AE-4DC4-96AB-A5B0FC34D140}"/>
              </a:ext>
            </a:extLst>
          </p:cNvPr>
          <p:cNvSpPr txBox="1"/>
          <p:nvPr/>
        </p:nvSpPr>
        <p:spPr>
          <a:xfrm>
            <a:off x="7153880" y="4042249"/>
            <a:ext cx="3555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+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09E511-7C13-44E6-B53E-5788D07BBBF1}"/>
              </a:ext>
            </a:extLst>
          </p:cNvPr>
          <p:cNvSpPr txBox="1"/>
          <p:nvPr/>
        </p:nvSpPr>
        <p:spPr>
          <a:xfrm>
            <a:off x="10172724" y="4042249"/>
            <a:ext cx="3245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3" name="Picture 2" descr="A picture containing paper clip, stationary, light&#10;&#10;Description automatically generated">
            <a:extLst>
              <a:ext uri="{FF2B5EF4-FFF2-40B4-BE49-F238E27FC236}">
                <a16:creationId xmlns:a16="http://schemas.microsoft.com/office/drawing/2014/main" id="{287D9C4E-2EDF-4707-B3C7-F845F4E9C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02"/>
          <a:stretch/>
        </p:blipFill>
        <p:spPr>
          <a:xfrm rot="1737453">
            <a:off x="1052351" y="3223079"/>
            <a:ext cx="1363876" cy="956600"/>
          </a:xfrm>
          <a:prstGeom prst="rect">
            <a:avLst/>
          </a:prstGeom>
        </p:spPr>
      </p:pic>
      <p:pic>
        <p:nvPicPr>
          <p:cNvPr id="28" name="Picture 27" descr="A picture containing paper clip, stationary, light&#10;&#10;Description automatically generated">
            <a:extLst>
              <a:ext uri="{FF2B5EF4-FFF2-40B4-BE49-F238E27FC236}">
                <a16:creationId xmlns:a16="http://schemas.microsoft.com/office/drawing/2014/main" id="{7446C0F4-D773-4F1D-B942-8DF6E7F1B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02"/>
          <a:stretch/>
        </p:blipFill>
        <p:spPr>
          <a:xfrm rot="1737453">
            <a:off x="2495455" y="3223079"/>
            <a:ext cx="1363876" cy="956600"/>
          </a:xfrm>
          <a:prstGeom prst="rect">
            <a:avLst/>
          </a:prstGeom>
        </p:spPr>
      </p:pic>
      <p:pic>
        <p:nvPicPr>
          <p:cNvPr id="18" name="Picture 17" descr="A picture containing paper clip, stationary, light&#10;&#10;Description automatically generated">
            <a:extLst>
              <a:ext uri="{FF2B5EF4-FFF2-40B4-BE49-F238E27FC236}">
                <a16:creationId xmlns:a16="http://schemas.microsoft.com/office/drawing/2014/main" id="{9953A597-3654-4CC0-9066-E32312A5A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02"/>
          <a:stretch/>
        </p:blipFill>
        <p:spPr>
          <a:xfrm rot="1737453">
            <a:off x="3933507" y="3223079"/>
            <a:ext cx="1363876" cy="9566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9840C71-166D-4643-B8DF-36D2DDBEB18E}"/>
              </a:ext>
            </a:extLst>
          </p:cNvPr>
          <p:cNvSpPr txBox="1"/>
          <p:nvPr/>
        </p:nvSpPr>
        <p:spPr>
          <a:xfrm>
            <a:off x="9166068" y="4042249"/>
            <a:ext cx="10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814EBC-5D3A-415F-9AE0-61BEE1C06D99}"/>
              </a:ext>
            </a:extLst>
          </p:cNvPr>
          <p:cNvSpPr txBox="1"/>
          <p:nvPr/>
        </p:nvSpPr>
        <p:spPr>
          <a:xfrm>
            <a:off x="8998268" y="4042249"/>
            <a:ext cx="5536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455192-2E7F-4EF8-B4E6-667E4FD0968D}"/>
              </a:ext>
            </a:extLst>
          </p:cNvPr>
          <p:cNvSpPr txBox="1"/>
          <p:nvPr/>
        </p:nvSpPr>
        <p:spPr>
          <a:xfrm>
            <a:off x="8666388" y="4042249"/>
            <a:ext cx="3555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+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49" name="图片 20">
            <a:extLst>
              <a:ext uri="{FF2B5EF4-FFF2-40B4-BE49-F238E27FC236}">
                <a16:creationId xmlns:a16="http://schemas.microsoft.com/office/drawing/2014/main" id="{C200F57C-6143-42C2-A0B0-B1534F17C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12" y="23574"/>
            <a:ext cx="1630009" cy="14854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8B96635-AAB0-4349-8888-30DB7DB0C547}"/>
              </a:ext>
            </a:extLst>
          </p:cNvPr>
          <p:cNvSpPr txBox="1"/>
          <p:nvPr/>
        </p:nvSpPr>
        <p:spPr>
          <a:xfrm>
            <a:off x="659231" y="1729458"/>
            <a:ext cx="1939962" cy="523220"/>
          </a:xfrm>
          <a:custGeom>
            <a:avLst/>
            <a:gdLst>
              <a:gd name="connsiteX0" fmla="*/ 0 w 1939962"/>
              <a:gd name="connsiteY0" fmla="*/ 0 h 523220"/>
              <a:gd name="connsiteX1" fmla="*/ 523790 w 1939962"/>
              <a:gd name="connsiteY1" fmla="*/ 0 h 523220"/>
              <a:gd name="connsiteX2" fmla="*/ 950581 w 1939962"/>
              <a:gd name="connsiteY2" fmla="*/ 0 h 523220"/>
              <a:gd name="connsiteX3" fmla="*/ 1454972 w 1939962"/>
              <a:gd name="connsiteY3" fmla="*/ 0 h 523220"/>
              <a:gd name="connsiteX4" fmla="*/ 1939962 w 1939962"/>
              <a:gd name="connsiteY4" fmla="*/ 0 h 523220"/>
              <a:gd name="connsiteX5" fmla="*/ 1939962 w 1939962"/>
              <a:gd name="connsiteY5" fmla="*/ 523220 h 523220"/>
              <a:gd name="connsiteX6" fmla="*/ 1454972 w 1939962"/>
              <a:gd name="connsiteY6" fmla="*/ 523220 h 523220"/>
              <a:gd name="connsiteX7" fmla="*/ 1028180 w 1939962"/>
              <a:gd name="connsiteY7" fmla="*/ 523220 h 523220"/>
              <a:gd name="connsiteX8" fmla="*/ 504390 w 1939962"/>
              <a:gd name="connsiteY8" fmla="*/ 523220 h 523220"/>
              <a:gd name="connsiteX9" fmla="*/ 0 w 1939962"/>
              <a:gd name="connsiteY9" fmla="*/ 523220 h 523220"/>
              <a:gd name="connsiteX10" fmla="*/ 0 w 1939962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9962" h="523220" fill="none" extrusionOk="0">
                <a:moveTo>
                  <a:pt x="0" y="0"/>
                </a:moveTo>
                <a:cubicBezTo>
                  <a:pt x="118501" y="-39367"/>
                  <a:pt x="397404" y="50895"/>
                  <a:pt x="523790" y="0"/>
                </a:cubicBezTo>
                <a:cubicBezTo>
                  <a:pt x="650176" y="-50895"/>
                  <a:pt x="745683" y="5310"/>
                  <a:pt x="950581" y="0"/>
                </a:cubicBezTo>
                <a:cubicBezTo>
                  <a:pt x="1155479" y="-5310"/>
                  <a:pt x="1215408" y="56960"/>
                  <a:pt x="1454972" y="0"/>
                </a:cubicBezTo>
                <a:cubicBezTo>
                  <a:pt x="1694536" y="-56960"/>
                  <a:pt x="1803212" y="2242"/>
                  <a:pt x="1939962" y="0"/>
                </a:cubicBezTo>
                <a:cubicBezTo>
                  <a:pt x="1964291" y="180861"/>
                  <a:pt x="1939474" y="386942"/>
                  <a:pt x="1939962" y="523220"/>
                </a:cubicBezTo>
                <a:cubicBezTo>
                  <a:pt x="1698619" y="530327"/>
                  <a:pt x="1568433" y="507561"/>
                  <a:pt x="1454972" y="523220"/>
                </a:cubicBezTo>
                <a:cubicBezTo>
                  <a:pt x="1341511" y="538879"/>
                  <a:pt x="1223427" y="493031"/>
                  <a:pt x="1028180" y="523220"/>
                </a:cubicBezTo>
                <a:cubicBezTo>
                  <a:pt x="832933" y="553409"/>
                  <a:pt x="730420" y="497312"/>
                  <a:pt x="504390" y="523220"/>
                </a:cubicBezTo>
                <a:cubicBezTo>
                  <a:pt x="278360" y="549128"/>
                  <a:pt x="206069" y="496078"/>
                  <a:pt x="0" y="523220"/>
                </a:cubicBezTo>
                <a:cubicBezTo>
                  <a:pt x="-39560" y="262910"/>
                  <a:pt x="24782" y="214851"/>
                  <a:pt x="0" y="0"/>
                </a:cubicBezTo>
                <a:close/>
              </a:path>
              <a:path w="1939962" h="523220" stroke="0" extrusionOk="0">
                <a:moveTo>
                  <a:pt x="0" y="0"/>
                </a:moveTo>
                <a:cubicBezTo>
                  <a:pt x="90745" y="-2635"/>
                  <a:pt x="336855" y="42181"/>
                  <a:pt x="446191" y="0"/>
                </a:cubicBezTo>
                <a:cubicBezTo>
                  <a:pt x="555527" y="-42181"/>
                  <a:pt x="766985" y="13741"/>
                  <a:pt x="969981" y="0"/>
                </a:cubicBezTo>
                <a:cubicBezTo>
                  <a:pt x="1172977" y="-13741"/>
                  <a:pt x="1320742" y="41308"/>
                  <a:pt x="1416172" y="0"/>
                </a:cubicBezTo>
                <a:cubicBezTo>
                  <a:pt x="1511602" y="-41308"/>
                  <a:pt x="1699977" y="12229"/>
                  <a:pt x="1939962" y="0"/>
                </a:cubicBezTo>
                <a:cubicBezTo>
                  <a:pt x="1974585" y="195095"/>
                  <a:pt x="1902503" y="355183"/>
                  <a:pt x="1939962" y="523220"/>
                </a:cubicBezTo>
                <a:cubicBezTo>
                  <a:pt x="1817181" y="539836"/>
                  <a:pt x="1654070" y="503024"/>
                  <a:pt x="1493771" y="523220"/>
                </a:cubicBezTo>
                <a:cubicBezTo>
                  <a:pt x="1333472" y="543416"/>
                  <a:pt x="1242284" y="480600"/>
                  <a:pt x="1028180" y="523220"/>
                </a:cubicBezTo>
                <a:cubicBezTo>
                  <a:pt x="814076" y="565840"/>
                  <a:pt x="724385" y="493302"/>
                  <a:pt x="543189" y="523220"/>
                </a:cubicBezTo>
                <a:cubicBezTo>
                  <a:pt x="361993" y="553138"/>
                  <a:pt x="271568" y="477676"/>
                  <a:pt x="0" y="523220"/>
                </a:cubicBezTo>
                <a:cubicBezTo>
                  <a:pt x="-36226" y="371327"/>
                  <a:pt x="17894" y="217123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Bài 1: Số?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1DAFFBC-E2C5-48B9-89FD-657E2C3C5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0" y="1306657"/>
            <a:ext cx="6952278" cy="26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/>
      <p:bldP spid="24" grpId="0" animBg="1"/>
      <p:bldP spid="24" grpId="1" animBg="1"/>
      <p:bldP spid="27" grpId="0"/>
      <p:bldP spid="29" grpId="0" animBg="1"/>
      <p:bldP spid="29" grpId="1" animBg="1"/>
      <p:bldP spid="30" grpId="0"/>
      <p:bldP spid="34" grpId="0" animBg="1"/>
      <p:bldP spid="34" grpId="1" animBg="1"/>
      <p:bldP spid="40" grpId="0" animBg="1"/>
      <p:bldP spid="41" grpId="0" animBg="1"/>
      <p:bldP spid="46" grpId="0"/>
      <p:bldP spid="47" grpId="0" animBg="1"/>
      <p:bldP spid="47" grpId="1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A8EE7E-816C-449E-9B6D-E10AFE7A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2285"/>
            <a:ext cx="12093677" cy="70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1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DCA68-6988-4315-BD89-766B54932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" t="45666" r="16324" b="40343"/>
          <a:stretch/>
        </p:blipFill>
        <p:spPr>
          <a:xfrm>
            <a:off x="1563329" y="540774"/>
            <a:ext cx="9763432" cy="47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B852A9-662A-4B4D-BC40-1D63364C7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25807" r="32378" b="21433"/>
          <a:stretch/>
        </p:blipFill>
        <p:spPr>
          <a:xfrm>
            <a:off x="1511026" y="122548"/>
            <a:ext cx="8745337" cy="59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EF51A-A83F-4198-B271-2DE1C2530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" t="58969" b="5018"/>
          <a:stretch/>
        </p:blipFill>
        <p:spPr>
          <a:xfrm>
            <a:off x="1875934" y="669303"/>
            <a:ext cx="9275974" cy="52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76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1587" y="11113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A5BD99-F5BA-4B22-83C3-36F307399A68}"/>
              </a:ext>
            </a:extLst>
          </p:cNvPr>
          <p:cNvGrpSpPr/>
          <p:nvPr/>
        </p:nvGrpSpPr>
        <p:grpSpPr>
          <a:xfrm>
            <a:off x="388883" y="1124654"/>
            <a:ext cx="11350833" cy="5438254"/>
            <a:chOff x="388883" y="1124654"/>
            <a:chExt cx="11350833" cy="5438254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E0582BD-43B9-4768-95D5-AFCD195C317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9047BFEF-9DBD-4715-B3D8-69936B4A895E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E2DC0964-A2E4-4BD7-8911-9F371391309D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BEA84EC9-DAB1-44AC-B3B4-991B16B2527D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88E47FB4-BB43-46DD-BE6C-7357BC36C646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Flowchart: Manual Operation 13">
              <a:extLst>
                <a:ext uri="{FF2B5EF4-FFF2-40B4-BE49-F238E27FC236}">
                  <a16:creationId xmlns:a16="http://schemas.microsoft.com/office/drawing/2014/main" id="{90C9C11C-2E5B-4D4F-B922-C40532837C78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2CFEF51D-A27D-4813-B47E-18114E680ACD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9EF0D51-8DB7-49A2-A3A4-01BA2B3B8DFD}"/>
              </a:ext>
            </a:extLst>
          </p:cNvPr>
          <p:cNvSpPr/>
          <p:nvPr/>
        </p:nvSpPr>
        <p:spPr>
          <a:xfrm>
            <a:off x="4744914" y="2447787"/>
            <a:ext cx="1796144" cy="348502"/>
          </a:xfrm>
          <a:prstGeom prst="rect">
            <a:avLst/>
          </a:prstGeom>
          <a:solidFill>
            <a:srgbClr val="10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7147D2-AF1A-4558-8AEA-16AACEE05AB1}"/>
              </a:ext>
            </a:extLst>
          </p:cNvPr>
          <p:cNvSpPr/>
          <p:nvPr/>
        </p:nvSpPr>
        <p:spPr>
          <a:xfrm>
            <a:off x="4744914" y="3283720"/>
            <a:ext cx="5918110" cy="348502"/>
          </a:xfrm>
          <a:prstGeom prst="rect">
            <a:avLst/>
          </a:prstGeom>
          <a:solidFill>
            <a:srgbClr val="FE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86EABB-B845-49EE-AA7A-7BFBB5C890B3}"/>
              </a:ext>
            </a:extLst>
          </p:cNvPr>
          <p:cNvSpPr/>
          <p:nvPr/>
        </p:nvSpPr>
        <p:spPr>
          <a:xfrm>
            <a:off x="4744914" y="4135964"/>
            <a:ext cx="587531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2232BB-EB85-4AC1-BCC6-4A1C6AE8A635}"/>
              </a:ext>
            </a:extLst>
          </p:cNvPr>
          <p:cNvSpPr/>
          <p:nvPr/>
        </p:nvSpPr>
        <p:spPr>
          <a:xfrm>
            <a:off x="7115904" y="2447787"/>
            <a:ext cx="3547120" cy="348502"/>
          </a:xfrm>
          <a:prstGeom prst="rect">
            <a:avLst/>
          </a:prstGeom>
          <a:solidFill>
            <a:srgbClr val="10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C15F84-4BF0-4281-96BB-E95D8947B1AD}"/>
              </a:ext>
            </a:extLst>
          </p:cNvPr>
          <p:cNvSpPr/>
          <p:nvPr/>
        </p:nvSpPr>
        <p:spPr>
          <a:xfrm>
            <a:off x="5924251" y="4135964"/>
            <a:ext cx="1772022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C9B98E-98FB-4851-B047-EFD9D56F2453}"/>
              </a:ext>
            </a:extLst>
          </p:cNvPr>
          <p:cNvSpPr/>
          <p:nvPr/>
        </p:nvSpPr>
        <p:spPr>
          <a:xfrm>
            <a:off x="8282469" y="4135964"/>
            <a:ext cx="2380555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6B0FFC-4673-40B9-9803-3BC79E725DC0}"/>
              </a:ext>
            </a:extLst>
          </p:cNvPr>
          <p:cNvGrpSpPr/>
          <p:nvPr/>
        </p:nvGrpSpPr>
        <p:grpSpPr>
          <a:xfrm>
            <a:off x="4133806" y="4665993"/>
            <a:ext cx="7290211" cy="1349185"/>
            <a:chOff x="388883" y="4150243"/>
            <a:chExt cx="7290211" cy="1349185"/>
          </a:xfrm>
        </p:grpSpPr>
        <p:pic>
          <p:nvPicPr>
            <p:cNvPr id="20" name="Picture 19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8218534-6C0A-4A9F-9C87-E6459F507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59" r="27356" b="39842"/>
            <a:stretch/>
          </p:blipFill>
          <p:spPr>
            <a:xfrm>
              <a:off x="388883" y="4150243"/>
              <a:ext cx="7290211" cy="134918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D12CC3-F12D-487E-9D8D-C203D73BF123}"/>
                </a:ext>
              </a:extLst>
            </p:cNvPr>
            <p:cNvSpPr txBox="1"/>
            <p:nvPr/>
          </p:nvSpPr>
          <p:spPr>
            <a:xfrm>
              <a:off x="728563" y="4612649"/>
              <a:ext cx="837218" cy="42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今楷05-6763 W05" panose="02020400000000000000" pitchFamily="18" charset="-122"/>
                  <a:cs typeface="+mn-cs"/>
                </a:rPr>
                <a:t>cm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26C744E-AE6C-4F01-BA43-E60C36A770D4}"/>
              </a:ext>
            </a:extLst>
          </p:cNvPr>
          <p:cNvSpPr txBox="1"/>
          <p:nvPr/>
        </p:nvSpPr>
        <p:spPr>
          <a:xfrm>
            <a:off x="943077" y="3992023"/>
            <a:ext cx="1343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3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E4AEF4-313C-476A-9244-406AC811BA36}"/>
              </a:ext>
            </a:extLst>
          </p:cNvPr>
          <p:cNvSpPr txBox="1"/>
          <p:nvPr/>
        </p:nvSpPr>
        <p:spPr>
          <a:xfrm>
            <a:off x="577015" y="3538335"/>
            <a:ext cx="374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Độ dài băng giấy xanh là: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D90B9F-85EF-4780-8B57-0F3C94899074}"/>
              </a:ext>
            </a:extLst>
          </p:cNvPr>
          <p:cNvSpPr txBox="1"/>
          <p:nvPr/>
        </p:nvSpPr>
        <p:spPr>
          <a:xfrm>
            <a:off x="1978727" y="3992023"/>
            <a:ext cx="11558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6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0902B0-0172-40A0-A676-D6E9399C53D7}"/>
              </a:ext>
            </a:extLst>
          </p:cNvPr>
          <p:cNvSpPr txBox="1"/>
          <p:nvPr/>
        </p:nvSpPr>
        <p:spPr>
          <a:xfrm>
            <a:off x="505715" y="4866789"/>
            <a:ext cx="374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Độ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băng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đỏ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639FD3-2EEA-415B-9675-F6D000C91F68}"/>
              </a:ext>
            </a:extLst>
          </p:cNvPr>
          <p:cNvSpPr txBox="1"/>
          <p:nvPr/>
        </p:nvSpPr>
        <p:spPr>
          <a:xfrm>
            <a:off x="715776" y="5477717"/>
            <a:ext cx="1252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96AD30-ED25-4D59-96CD-C7EF55CDD9DC}"/>
              </a:ext>
            </a:extLst>
          </p:cNvPr>
          <p:cNvSpPr txBox="1"/>
          <p:nvPr/>
        </p:nvSpPr>
        <p:spPr>
          <a:xfrm>
            <a:off x="1701604" y="5477717"/>
            <a:ext cx="13531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3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+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C46155-3157-4B65-9B5A-DDF8A0631CAE}"/>
              </a:ext>
            </a:extLst>
          </p:cNvPr>
          <p:cNvSpPr txBox="1"/>
          <p:nvPr/>
        </p:nvSpPr>
        <p:spPr>
          <a:xfrm>
            <a:off x="2716174" y="5458511"/>
            <a:ext cx="16068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4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 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1D8B98-CDBE-402F-92D1-E99923AA8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5" y="1441610"/>
            <a:ext cx="3901478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49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0052 -0.278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9531 -0.2724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0065 -0.046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974 -0.0384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29167 -0.0384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>
            <a:off x="1214599" y="441199"/>
            <a:ext cx="9419304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A5BD99-F5BA-4B22-83C3-36F307399A68}"/>
              </a:ext>
            </a:extLst>
          </p:cNvPr>
          <p:cNvGrpSpPr/>
          <p:nvPr/>
        </p:nvGrpSpPr>
        <p:grpSpPr>
          <a:xfrm>
            <a:off x="388883" y="662537"/>
            <a:ext cx="11350833" cy="5438254"/>
            <a:chOff x="388883" y="1124654"/>
            <a:chExt cx="11350833" cy="5438254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E0582BD-43B9-4768-95D5-AFCD195C317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9047BFEF-9DBD-4715-B3D8-69936B4A895E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E2DC0964-A2E4-4BD7-8911-9F371391309D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BEA84EC9-DAB1-44AC-B3B4-991B16B2527D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88E47FB4-BB43-46DD-BE6C-7357BC36C646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Flowchart: Manual Operation 13">
              <a:extLst>
                <a:ext uri="{FF2B5EF4-FFF2-40B4-BE49-F238E27FC236}">
                  <a16:creationId xmlns:a16="http://schemas.microsoft.com/office/drawing/2014/main" id="{90C9C11C-2E5B-4D4F-B922-C40532837C78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2CFEF51D-A27D-4813-B47E-18114E680ACD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9EF0D51-8DB7-49A2-A3A4-01BA2B3B8DFD}"/>
              </a:ext>
            </a:extLst>
          </p:cNvPr>
          <p:cNvSpPr/>
          <p:nvPr/>
        </p:nvSpPr>
        <p:spPr>
          <a:xfrm>
            <a:off x="4744914" y="1985670"/>
            <a:ext cx="1796144" cy="348502"/>
          </a:xfrm>
          <a:prstGeom prst="rect">
            <a:avLst/>
          </a:prstGeom>
          <a:solidFill>
            <a:srgbClr val="10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7147D2-AF1A-4558-8AEA-16AACEE05AB1}"/>
              </a:ext>
            </a:extLst>
          </p:cNvPr>
          <p:cNvSpPr/>
          <p:nvPr/>
        </p:nvSpPr>
        <p:spPr>
          <a:xfrm>
            <a:off x="4744914" y="2821603"/>
            <a:ext cx="5918110" cy="348502"/>
          </a:xfrm>
          <a:prstGeom prst="rect">
            <a:avLst/>
          </a:prstGeom>
          <a:solidFill>
            <a:srgbClr val="FE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86EABB-B845-49EE-AA7A-7BFBB5C890B3}"/>
              </a:ext>
            </a:extLst>
          </p:cNvPr>
          <p:cNvSpPr/>
          <p:nvPr/>
        </p:nvSpPr>
        <p:spPr>
          <a:xfrm>
            <a:off x="4744914" y="3673847"/>
            <a:ext cx="587531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2232BB-EB85-4AC1-BCC6-4A1C6AE8A635}"/>
              </a:ext>
            </a:extLst>
          </p:cNvPr>
          <p:cNvSpPr/>
          <p:nvPr/>
        </p:nvSpPr>
        <p:spPr>
          <a:xfrm>
            <a:off x="7115904" y="1985670"/>
            <a:ext cx="3547120" cy="348502"/>
          </a:xfrm>
          <a:prstGeom prst="rect">
            <a:avLst/>
          </a:prstGeom>
          <a:solidFill>
            <a:srgbClr val="10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C15F84-4BF0-4281-96BB-E95D8947B1AD}"/>
              </a:ext>
            </a:extLst>
          </p:cNvPr>
          <p:cNvSpPr/>
          <p:nvPr/>
        </p:nvSpPr>
        <p:spPr>
          <a:xfrm>
            <a:off x="5924251" y="3673847"/>
            <a:ext cx="1772022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C9B98E-98FB-4851-B047-EFD9D56F2453}"/>
              </a:ext>
            </a:extLst>
          </p:cNvPr>
          <p:cNvSpPr/>
          <p:nvPr/>
        </p:nvSpPr>
        <p:spPr>
          <a:xfrm>
            <a:off x="8282469" y="3673847"/>
            <a:ext cx="2380555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6B0FFC-4673-40B9-9803-3BC79E725DC0}"/>
              </a:ext>
            </a:extLst>
          </p:cNvPr>
          <p:cNvGrpSpPr/>
          <p:nvPr/>
        </p:nvGrpSpPr>
        <p:grpSpPr>
          <a:xfrm>
            <a:off x="4133806" y="4203876"/>
            <a:ext cx="7290211" cy="1349185"/>
            <a:chOff x="388883" y="4150243"/>
            <a:chExt cx="7290211" cy="1349185"/>
          </a:xfrm>
        </p:grpSpPr>
        <p:pic>
          <p:nvPicPr>
            <p:cNvPr id="20" name="Picture 19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8218534-6C0A-4A9F-9C87-E6459F507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59" r="27356" b="39842"/>
            <a:stretch/>
          </p:blipFill>
          <p:spPr>
            <a:xfrm>
              <a:off x="388883" y="4150243"/>
              <a:ext cx="7290211" cy="134918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D12CC3-F12D-487E-9D8D-C203D73BF123}"/>
                </a:ext>
              </a:extLst>
            </p:cNvPr>
            <p:cNvSpPr txBox="1"/>
            <p:nvPr/>
          </p:nvSpPr>
          <p:spPr>
            <a:xfrm>
              <a:off x="728563" y="4612649"/>
              <a:ext cx="837218" cy="42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今楷05-6763 W05" panose="02020400000000000000" pitchFamily="18" charset="-122"/>
                  <a:cs typeface="+mn-cs"/>
                </a:rPr>
                <a:t>cm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61AC0FE-38B7-4193-AAD7-0AFBE77C54A7}"/>
              </a:ext>
            </a:extLst>
          </p:cNvPr>
          <p:cNvSpPr txBox="1"/>
          <p:nvPr/>
        </p:nvSpPr>
        <p:spPr>
          <a:xfrm>
            <a:off x="713297" y="2894605"/>
            <a:ext cx="1665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10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 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5F1B4E-5A06-4EFC-ABF4-6AD372594B4B}"/>
              </a:ext>
            </a:extLst>
          </p:cNvPr>
          <p:cNvSpPr/>
          <p:nvPr/>
        </p:nvSpPr>
        <p:spPr>
          <a:xfrm>
            <a:off x="6336610" y="1892161"/>
            <a:ext cx="93162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2A39F4-DB2D-49C8-B49A-008BC33DC33B}"/>
              </a:ext>
            </a:extLst>
          </p:cNvPr>
          <p:cNvSpPr txBox="1"/>
          <p:nvPr/>
        </p:nvSpPr>
        <p:spPr>
          <a:xfrm>
            <a:off x="452284" y="2413836"/>
            <a:ext cx="402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Độ dài băng giấy xanh là: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7200BD-EFE9-489A-9EFF-606A3D29154B}"/>
              </a:ext>
            </a:extLst>
          </p:cNvPr>
          <p:cNvSpPr txBox="1"/>
          <p:nvPr/>
        </p:nvSpPr>
        <p:spPr>
          <a:xfrm>
            <a:off x="1961575" y="2894605"/>
            <a:ext cx="11558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D7E5B1-2D5D-4B01-9B14-CC842A54B1BB}"/>
              </a:ext>
            </a:extLst>
          </p:cNvPr>
          <p:cNvCxnSpPr/>
          <p:nvPr/>
        </p:nvCxnSpPr>
        <p:spPr>
          <a:xfrm>
            <a:off x="4740364" y="1984060"/>
            <a:ext cx="0" cy="237209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FC5ED45-B069-42BB-B0A7-0DDC91DA9CFF}"/>
              </a:ext>
            </a:extLst>
          </p:cNvPr>
          <p:cNvCxnSpPr/>
          <p:nvPr/>
        </p:nvCxnSpPr>
        <p:spPr>
          <a:xfrm>
            <a:off x="10646194" y="1984060"/>
            <a:ext cx="0" cy="237209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8727664-143F-4853-AC6A-687C3F38B484}"/>
              </a:ext>
            </a:extLst>
          </p:cNvPr>
          <p:cNvSpPr txBox="1"/>
          <p:nvPr/>
        </p:nvSpPr>
        <p:spPr>
          <a:xfrm>
            <a:off x="514115" y="3907236"/>
            <a:ext cx="3744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Độ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dài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băng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giấy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đỏ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A33138-9CA2-4A99-A7D7-0D269952C8A4}"/>
              </a:ext>
            </a:extLst>
          </p:cNvPr>
          <p:cNvSpPr txBox="1"/>
          <p:nvPr/>
        </p:nvSpPr>
        <p:spPr>
          <a:xfrm>
            <a:off x="549098" y="4541076"/>
            <a:ext cx="1665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10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 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C07FC2-BD81-47FA-9D69-25F6AD801BFD}"/>
              </a:ext>
            </a:extLst>
          </p:cNvPr>
          <p:cNvSpPr txBox="1"/>
          <p:nvPr/>
        </p:nvSpPr>
        <p:spPr>
          <a:xfrm>
            <a:off x="1766514" y="4541076"/>
            <a:ext cx="14613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 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6F61F7-FF18-4657-BB56-57555081B81D}"/>
              </a:ext>
            </a:extLst>
          </p:cNvPr>
          <p:cNvSpPr txBox="1"/>
          <p:nvPr/>
        </p:nvSpPr>
        <p:spPr>
          <a:xfrm>
            <a:off x="2776910" y="4521870"/>
            <a:ext cx="16068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 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B4B935-0933-42A1-99EB-82C5D10942A6}"/>
              </a:ext>
            </a:extLst>
          </p:cNvPr>
          <p:cNvSpPr/>
          <p:nvPr/>
        </p:nvSpPr>
        <p:spPr>
          <a:xfrm>
            <a:off x="5158909" y="3528337"/>
            <a:ext cx="93162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55315F1-2D7F-4FEC-B8C5-F9E4997185DC}"/>
              </a:ext>
            </a:extLst>
          </p:cNvPr>
          <p:cNvSpPr/>
          <p:nvPr/>
        </p:nvSpPr>
        <p:spPr>
          <a:xfrm>
            <a:off x="7522634" y="3514771"/>
            <a:ext cx="93162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5C1FB70-AB2E-411F-9B78-72ED30D81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3" y="1046354"/>
            <a:ext cx="2834668" cy="13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7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14531 -0.27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39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4792 -0.031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24102 -0.0400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7" grpId="0" animBg="1"/>
      <p:bldP spid="52" grpId="0"/>
      <p:bldP spid="53" grpId="0"/>
      <p:bldP spid="56" grpId="0"/>
      <p:bldP spid="57" grpId="0"/>
      <p:bldP spid="58" grpId="0"/>
      <p:bldP spid="60" grpId="0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A5BD99-F5BA-4B22-83C3-36F307399A68}"/>
              </a:ext>
            </a:extLst>
          </p:cNvPr>
          <p:cNvGrpSpPr/>
          <p:nvPr/>
        </p:nvGrpSpPr>
        <p:grpSpPr>
          <a:xfrm>
            <a:off x="388883" y="1124654"/>
            <a:ext cx="11350833" cy="5438254"/>
            <a:chOff x="388883" y="1124654"/>
            <a:chExt cx="11350833" cy="5438254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E0582BD-43B9-4768-95D5-AFCD195C317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9047BFEF-9DBD-4715-B3D8-69936B4A895E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E2DC0964-A2E4-4BD7-8911-9F371391309D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BEA84EC9-DAB1-44AC-B3B4-991B16B2527D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88E47FB4-BB43-46DD-BE6C-7357BC36C646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Flowchart: Manual Operation 13">
              <a:extLst>
                <a:ext uri="{FF2B5EF4-FFF2-40B4-BE49-F238E27FC236}">
                  <a16:creationId xmlns:a16="http://schemas.microsoft.com/office/drawing/2014/main" id="{90C9C11C-2E5B-4D4F-B922-C40532837C78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2CFEF51D-A27D-4813-B47E-18114E680ACD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9EF0D51-8DB7-49A2-A3A4-01BA2B3B8DFD}"/>
              </a:ext>
            </a:extLst>
          </p:cNvPr>
          <p:cNvSpPr/>
          <p:nvPr/>
        </p:nvSpPr>
        <p:spPr>
          <a:xfrm>
            <a:off x="4744914" y="2438261"/>
            <a:ext cx="1796144" cy="348502"/>
          </a:xfrm>
          <a:prstGeom prst="rect">
            <a:avLst/>
          </a:prstGeom>
          <a:solidFill>
            <a:srgbClr val="10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7147D2-AF1A-4558-8AEA-16AACEE05AB1}"/>
              </a:ext>
            </a:extLst>
          </p:cNvPr>
          <p:cNvSpPr/>
          <p:nvPr/>
        </p:nvSpPr>
        <p:spPr>
          <a:xfrm>
            <a:off x="4744914" y="3283720"/>
            <a:ext cx="5918110" cy="348502"/>
          </a:xfrm>
          <a:prstGeom prst="rect">
            <a:avLst/>
          </a:prstGeom>
          <a:solidFill>
            <a:srgbClr val="FE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86EABB-B845-49EE-AA7A-7BFBB5C890B3}"/>
              </a:ext>
            </a:extLst>
          </p:cNvPr>
          <p:cNvSpPr/>
          <p:nvPr/>
        </p:nvSpPr>
        <p:spPr>
          <a:xfrm>
            <a:off x="4744914" y="4135964"/>
            <a:ext cx="643209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2232BB-EB85-4AC1-BCC6-4A1C6AE8A635}"/>
              </a:ext>
            </a:extLst>
          </p:cNvPr>
          <p:cNvSpPr/>
          <p:nvPr/>
        </p:nvSpPr>
        <p:spPr>
          <a:xfrm>
            <a:off x="7115904" y="2447787"/>
            <a:ext cx="3547120" cy="348502"/>
          </a:xfrm>
          <a:prstGeom prst="rect">
            <a:avLst/>
          </a:prstGeom>
          <a:solidFill>
            <a:srgbClr val="10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C15F84-4BF0-4281-96BB-E95D8947B1AD}"/>
              </a:ext>
            </a:extLst>
          </p:cNvPr>
          <p:cNvSpPr/>
          <p:nvPr/>
        </p:nvSpPr>
        <p:spPr>
          <a:xfrm>
            <a:off x="5924250" y="4135964"/>
            <a:ext cx="1818239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C9B98E-98FB-4851-B047-EFD9D56F2453}"/>
              </a:ext>
            </a:extLst>
          </p:cNvPr>
          <p:cNvSpPr/>
          <p:nvPr/>
        </p:nvSpPr>
        <p:spPr>
          <a:xfrm>
            <a:off x="8282470" y="4135964"/>
            <a:ext cx="2344226" cy="34850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6B0FFC-4673-40B9-9803-3BC79E725DC0}"/>
              </a:ext>
            </a:extLst>
          </p:cNvPr>
          <p:cNvGrpSpPr/>
          <p:nvPr/>
        </p:nvGrpSpPr>
        <p:grpSpPr>
          <a:xfrm>
            <a:off x="4133806" y="4665993"/>
            <a:ext cx="7290211" cy="1349185"/>
            <a:chOff x="388883" y="4150243"/>
            <a:chExt cx="7290211" cy="1349185"/>
          </a:xfrm>
        </p:grpSpPr>
        <p:pic>
          <p:nvPicPr>
            <p:cNvPr id="20" name="Picture 19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8218534-6C0A-4A9F-9C87-E6459F507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59" r="27356" b="39842"/>
            <a:stretch/>
          </p:blipFill>
          <p:spPr>
            <a:xfrm>
              <a:off x="388883" y="4150243"/>
              <a:ext cx="7290211" cy="134918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D12CC3-F12D-487E-9D8D-C203D73BF123}"/>
                </a:ext>
              </a:extLst>
            </p:cNvPr>
            <p:cNvSpPr txBox="1"/>
            <p:nvPr/>
          </p:nvSpPr>
          <p:spPr>
            <a:xfrm>
              <a:off x="728563" y="4612649"/>
              <a:ext cx="837218" cy="42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今楷05-6763 W05" panose="02020400000000000000" pitchFamily="18" charset="-122"/>
                  <a:cs typeface="+mn-cs"/>
                </a:rPr>
                <a:t>cm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DD8C082-1427-4FF7-B565-6DB31F01B21A}"/>
              </a:ext>
            </a:extLst>
          </p:cNvPr>
          <p:cNvGrpSpPr/>
          <p:nvPr/>
        </p:nvGrpSpPr>
        <p:grpSpPr>
          <a:xfrm>
            <a:off x="4097383" y="7083427"/>
            <a:ext cx="7290211" cy="1349185"/>
            <a:chOff x="388883" y="4150243"/>
            <a:chExt cx="7290211" cy="1349185"/>
          </a:xfrm>
        </p:grpSpPr>
        <p:pic>
          <p:nvPicPr>
            <p:cNvPr id="59" name="Picture 58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0FE9A55-6E12-49A7-94BE-07A969C2A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59" r="27356" b="39842"/>
            <a:stretch/>
          </p:blipFill>
          <p:spPr>
            <a:xfrm>
              <a:off x="388883" y="4150243"/>
              <a:ext cx="7290211" cy="134918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7E8B944-F274-452B-B4B9-59380E1151C0}"/>
                </a:ext>
              </a:extLst>
            </p:cNvPr>
            <p:cNvSpPr txBox="1"/>
            <p:nvPr/>
          </p:nvSpPr>
          <p:spPr>
            <a:xfrm>
              <a:off x="728563" y="4612649"/>
              <a:ext cx="837218" cy="42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今楷05-6763 W05" panose="02020400000000000000" pitchFamily="18" charset="-122"/>
                  <a:cs typeface="+mn-cs"/>
                </a:rPr>
                <a:t>cm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</p:grp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EF31E11-5843-4D6C-92E8-0801A1DCE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9" y="1386205"/>
            <a:ext cx="3852965" cy="26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2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0474 -0.000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4766 -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9219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0182 -0.2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0377 -0.393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BE3EA-AC0A-485C-983F-B0FD2A31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4229" r="35346" b="18853"/>
          <a:stretch/>
        </p:blipFill>
        <p:spPr>
          <a:xfrm>
            <a:off x="724849" y="65988"/>
            <a:ext cx="10313939" cy="62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2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0DB05B-C512-4DAF-B075-7EE4AE4FC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87" r="4436" b="6081"/>
          <a:stretch/>
        </p:blipFill>
        <p:spPr>
          <a:xfrm>
            <a:off x="2733367" y="0"/>
            <a:ext cx="7728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C748E-4402-4E67-A68A-E80F7986B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t="16344" r="24920" b="15555"/>
          <a:stretch/>
        </p:blipFill>
        <p:spPr>
          <a:xfrm>
            <a:off x="2979174" y="-73742"/>
            <a:ext cx="6046839" cy="70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9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23EF51-C80A-40AC-BB2D-099C0BD0368B}"/>
              </a:ext>
            </a:extLst>
          </p:cNvPr>
          <p:cNvGrpSpPr/>
          <p:nvPr/>
        </p:nvGrpSpPr>
        <p:grpSpPr>
          <a:xfrm>
            <a:off x="1647560" y="175190"/>
            <a:ext cx="2216086" cy="728185"/>
            <a:chOff x="1647560" y="175190"/>
            <a:chExt cx="2216087" cy="72818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8915F5-9839-490C-B2E5-1B8DA9C50956}"/>
                </a:ext>
              </a:extLst>
            </p:cNvPr>
            <p:cNvSpPr txBox="1"/>
            <p:nvPr/>
          </p:nvSpPr>
          <p:spPr>
            <a:xfrm>
              <a:off x="1859053" y="175190"/>
              <a:ext cx="2004594" cy="523221"/>
            </a:xfrm>
            <a:custGeom>
              <a:avLst/>
              <a:gdLst>
                <a:gd name="connsiteX0" fmla="*/ 0 w 2004594"/>
                <a:gd name="connsiteY0" fmla="*/ 0 h 523221"/>
                <a:gd name="connsiteX1" fmla="*/ 541240 w 2004594"/>
                <a:gd name="connsiteY1" fmla="*/ 0 h 523221"/>
                <a:gd name="connsiteX2" fmla="*/ 982251 w 2004594"/>
                <a:gd name="connsiteY2" fmla="*/ 0 h 523221"/>
                <a:gd name="connsiteX3" fmla="*/ 1503446 w 2004594"/>
                <a:gd name="connsiteY3" fmla="*/ 0 h 523221"/>
                <a:gd name="connsiteX4" fmla="*/ 2004594 w 2004594"/>
                <a:gd name="connsiteY4" fmla="*/ 0 h 523221"/>
                <a:gd name="connsiteX5" fmla="*/ 2004594 w 2004594"/>
                <a:gd name="connsiteY5" fmla="*/ 523221 h 523221"/>
                <a:gd name="connsiteX6" fmla="*/ 1503446 w 2004594"/>
                <a:gd name="connsiteY6" fmla="*/ 523221 h 523221"/>
                <a:gd name="connsiteX7" fmla="*/ 1062435 w 2004594"/>
                <a:gd name="connsiteY7" fmla="*/ 523221 h 523221"/>
                <a:gd name="connsiteX8" fmla="*/ 521194 w 2004594"/>
                <a:gd name="connsiteY8" fmla="*/ 523221 h 523221"/>
                <a:gd name="connsiteX9" fmla="*/ 0 w 2004594"/>
                <a:gd name="connsiteY9" fmla="*/ 523221 h 523221"/>
                <a:gd name="connsiteX10" fmla="*/ 0 w 2004594"/>
                <a:gd name="connsiteY10" fmla="*/ 0 h 5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594" h="523221" fill="none" extrusionOk="0">
                  <a:moveTo>
                    <a:pt x="0" y="0"/>
                  </a:moveTo>
                  <a:cubicBezTo>
                    <a:pt x="263610" y="-42415"/>
                    <a:pt x="396363" y="37923"/>
                    <a:pt x="541240" y="0"/>
                  </a:cubicBezTo>
                  <a:cubicBezTo>
                    <a:pt x="686117" y="-37923"/>
                    <a:pt x="796321" y="20144"/>
                    <a:pt x="982251" y="0"/>
                  </a:cubicBezTo>
                  <a:cubicBezTo>
                    <a:pt x="1168181" y="-20144"/>
                    <a:pt x="1268627" y="9958"/>
                    <a:pt x="1503446" y="0"/>
                  </a:cubicBezTo>
                  <a:cubicBezTo>
                    <a:pt x="1738265" y="-9958"/>
                    <a:pt x="1826289" y="32052"/>
                    <a:pt x="2004594" y="0"/>
                  </a:cubicBezTo>
                  <a:cubicBezTo>
                    <a:pt x="2034998" y="174628"/>
                    <a:pt x="1949372" y="383072"/>
                    <a:pt x="2004594" y="523221"/>
                  </a:cubicBezTo>
                  <a:cubicBezTo>
                    <a:pt x="1798566" y="554468"/>
                    <a:pt x="1615565" y="493331"/>
                    <a:pt x="1503446" y="523221"/>
                  </a:cubicBezTo>
                  <a:cubicBezTo>
                    <a:pt x="1391327" y="553111"/>
                    <a:pt x="1243418" y="492256"/>
                    <a:pt x="1062435" y="523221"/>
                  </a:cubicBezTo>
                  <a:cubicBezTo>
                    <a:pt x="881452" y="554186"/>
                    <a:pt x="708407" y="470594"/>
                    <a:pt x="521194" y="523221"/>
                  </a:cubicBezTo>
                  <a:cubicBezTo>
                    <a:pt x="333981" y="575848"/>
                    <a:pt x="113109" y="519309"/>
                    <a:pt x="0" y="523221"/>
                  </a:cubicBezTo>
                  <a:cubicBezTo>
                    <a:pt x="-41744" y="268255"/>
                    <a:pt x="22991" y="215725"/>
                    <a:pt x="0" y="0"/>
                  </a:cubicBezTo>
                  <a:close/>
                </a:path>
                <a:path w="2004594" h="523221" stroke="0" extrusionOk="0">
                  <a:moveTo>
                    <a:pt x="0" y="0"/>
                  </a:moveTo>
                  <a:cubicBezTo>
                    <a:pt x="106967" y="-54077"/>
                    <a:pt x="312108" y="42793"/>
                    <a:pt x="461057" y="0"/>
                  </a:cubicBezTo>
                  <a:cubicBezTo>
                    <a:pt x="610006" y="-42793"/>
                    <a:pt x="839856" y="12193"/>
                    <a:pt x="1002297" y="0"/>
                  </a:cubicBezTo>
                  <a:cubicBezTo>
                    <a:pt x="1164738" y="-12193"/>
                    <a:pt x="1294286" y="35105"/>
                    <a:pt x="1463354" y="0"/>
                  </a:cubicBezTo>
                  <a:cubicBezTo>
                    <a:pt x="1632422" y="-35105"/>
                    <a:pt x="1819641" y="29740"/>
                    <a:pt x="2004594" y="0"/>
                  </a:cubicBezTo>
                  <a:cubicBezTo>
                    <a:pt x="2042056" y="192747"/>
                    <a:pt x="1968575" y="348626"/>
                    <a:pt x="2004594" y="523221"/>
                  </a:cubicBezTo>
                  <a:cubicBezTo>
                    <a:pt x="1781709" y="565896"/>
                    <a:pt x="1726472" y="495613"/>
                    <a:pt x="1543537" y="523221"/>
                  </a:cubicBezTo>
                  <a:cubicBezTo>
                    <a:pt x="1360602" y="550829"/>
                    <a:pt x="1166166" y="510544"/>
                    <a:pt x="1062435" y="523221"/>
                  </a:cubicBezTo>
                  <a:cubicBezTo>
                    <a:pt x="958704" y="535898"/>
                    <a:pt x="708036" y="483235"/>
                    <a:pt x="561286" y="523221"/>
                  </a:cubicBezTo>
                  <a:cubicBezTo>
                    <a:pt x="414536" y="563207"/>
                    <a:pt x="187745" y="464117"/>
                    <a:pt x="0" y="523221"/>
                  </a:cubicBezTo>
                  <a:cubicBezTo>
                    <a:pt x="-39420" y="372766"/>
                    <a:pt x="17841" y="22445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6C1976-AAA1-4664-BAE9-C7902428DF08}"/>
                </a:ext>
              </a:extLst>
            </p:cNvPr>
            <p:cNvSpPr txBox="1"/>
            <p:nvPr/>
          </p:nvSpPr>
          <p:spPr>
            <a:xfrm>
              <a:off x="1647560" y="318600"/>
              <a:ext cx="1939963" cy="584775"/>
            </a:xfrm>
            <a:custGeom>
              <a:avLst/>
              <a:gdLst>
                <a:gd name="connsiteX0" fmla="*/ 0 w 1939962"/>
                <a:gd name="connsiteY0" fmla="*/ 0 h 584775"/>
                <a:gd name="connsiteX1" fmla="*/ 523790 w 1939962"/>
                <a:gd name="connsiteY1" fmla="*/ 0 h 584775"/>
                <a:gd name="connsiteX2" fmla="*/ 950581 w 1939962"/>
                <a:gd name="connsiteY2" fmla="*/ 0 h 584775"/>
                <a:gd name="connsiteX3" fmla="*/ 1454972 w 1939962"/>
                <a:gd name="connsiteY3" fmla="*/ 0 h 584775"/>
                <a:gd name="connsiteX4" fmla="*/ 1939962 w 1939962"/>
                <a:gd name="connsiteY4" fmla="*/ 0 h 584775"/>
                <a:gd name="connsiteX5" fmla="*/ 1939962 w 1939962"/>
                <a:gd name="connsiteY5" fmla="*/ 584775 h 584775"/>
                <a:gd name="connsiteX6" fmla="*/ 1454972 w 1939962"/>
                <a:gd name="connsiteY6" fmla="*/ 584775 h 584775"/>
                <a:gd name="connsiteX7" fmla="*/ 1028180 w 1939962"/>
                <a:gd name="connsiteY7" fmla="*/ 584775 h 584775"/>
                <a:gd name="connsiteX8" fmla="*/ 504390 w 1939962"/>
                <a:gd name="connsiteY8" fmla="*/ 584775 h 584775"/>
                <a:gd name="connsiteX9" fmla="*/ 0 w 1939962"/>
                <a:gd name="connsiteY9" fmla="*/ 584775 h 584775"/>
                <a:gd name="connsiteX10" fmla="*/ 0 w 1939962"/>
                <a:gd name="connsiteY10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9962" h="584775" fill="none" extrusionOk="0">
                  <a:moveTo>
                    <a:pt x="0" y="0"/>
                  </a:moveTo>
                  <a:cubicBezTo>
                    <a:pt x="118501" y="-39367"/>
                    <a:pt x="397404" y="50895"/>
                    <a:pt x="523790" y="0"/>
                  </a:cubicBezTo>
                  <a:cubicBezTo>
                    <a:pt x="650176" y="-50895"/>
                    <a:pt x="745683" y="5310"/>
                    <a:pt x="950581" y="0"/>
                  </a:cubicBezTo>
                  <a:cubicBezTo>
                    <a:pt x="1155479" y="-5310"/>
                    <a:pt x="1215408" y="56960"/>
                    <a:pt x="1454972" y="0"/>
                  </a:cubicBezTo>
                  <a:cubicBezTo>
                    <a:pt x="1694536" y="-56960"/>
                    <a:pt x="1803212" y="2242"/>
                    <a:pt x="1939962" y="0"/>
                  </a:cubicBezTo>
                  <a:cubicBezTo>
                    <a:pt x="1988545" y="187766"/>
                    <a:pt x="1900422" y="383163"/>
                    <a:pt x="1939962" y="584775"/>
                  </a:cubicBezTo>
                  <a:cubicBezTo>
                    <a:pt x="1698619" y="591882"/>
                    <a:pt x="1568433" y="569116"/>
                    <a:pt x="1454972" y="584775"/>
                  </a:cubicBezTo>
                  <a:cubicBezTo>
                    <a:pt x="1341511" y="600434"/>
                    <a:pt x="1223427" y="554586"/>
                    <a:pt x="1028180" y="584775"/>
                  </a:cubicBezTo>
                  <a:cubicBezTo>
                    <a:pt x="832933" y="614964"/>
                    <a:pt x="730420" y="558867"/>
                    <a:pt x="504390" y="584775"/>
                  </a:cubicBezTo>
                  <a:cubicBezTo>
                    <a:pt x="278360" y="610683"/>
                    <a:pt x="206069" y="557633"/>
                    <a:pt x="0" y="584775"/>
                  </a:cubicBezTo>
                  <a:cubicBezTo>
                    <a:pt x="-64839" y="355039"/>
                    <a:pt x="21560" y="143526"/>
                    <a:pt x="0" y="0"/>
                  </a:cubicBezTo>
                  <a:close/>
                </a:path>
                <a:path w="1939962" h="584775" stroke="0" extrusionOk="0">
                  <a:moveTo>
                    <a:pt x="0" y="0"/>
                  </a:moveTo>
                  <a:cubicBezTo>
                    <a:pt x="90745" y="-2635"/>
                    <a:pt x="336855" y="42181"/>
                    <a:pt x="446191" y="0"/>
                  </a:cubicBezTo>
                  <a:cubicBezTo>
                    <a:pt x="555527" y="-42181"/>
                    <a:pt x="766985" y="13741"/>
                    <a:pt x="969981" y="0"/>
                  </a:cubicBezTo>
                  <a:cubicBezTo>
                    <a:pt x="1172977" y="-13741"/>
                    <a:pt x="1320742" y="41308"/>
                    <a:pt x="1416172" y="0"/>
                  </a:cubicBezTo>
                  <a:cubicBezTo>
                    <a:pt x="1511602" y="-41308"/>
                    <a:pt x="1699977" y="12229"/>
                    <a:pt x="1939962" y="0"/>
                  </a:cubicBezTo>
                  <a:cubicBezTo>
                    <a:pt x="1973838" y="190382"/>
                    <a:pt x="1872577" y="436154"/>
                    <a:pt x="1939962" y="584775"/>
                  </a:cubicBezTo>
                  <a:cubicBezTo>
                    <a:pt x="1817181" y="601391"/>
                    <a:pt x="1654070" y="564579"/>
                    <a:pt x="1493771" y="584775"/>
                  </a:cubicBezTo>
                  <a:cubicBezTo>
                    <a:pt x="1333472" y="604971"/>
                    <a:pt x="1242284" y="542155"/>
                    <a:pt x="1028180" y="584775"/>
                  </a:cubicBezTo>
                  <a:cubicBezTo>
                    <a:pt x="814076" y="627395"/>
                    <a:pt x="724385" y="554857"/>
                    <a:pt x="543189" y="584775"/>
                  </a:cubicBezTo>
                  <a:cubicBezTo>
                    <a:pt x="361993" y="614693"/>
                    <a:pt x="271568" y="539231"/>
                    <a:pt x="0" y="584775"/>
                  </a:cubicBezTo>
                  <a:cubicBezTo>
                    <a:pt x="-57545" y="336588"/>
                    <a:pt x="65921" y="1418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 4: Số?</a:t>
              </a:r>
              <a:endPara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DA8FDD-CABF-4046-9CE0-9B053DB4106A}"/>
              </a:ext>
            </a:extLst>
          </p:cNvPr>
          <p:cNvGrpSpPr/>
          <p:nvPr/>
        </p:nvGrpSpPr>
        <p:grpSpPr>
          <a:xfrm>
            <a:off x="419789" y="897172"/>
            <a:ext cx="11350833" cy="5438254"/>
            <a:chOff x="388883" y="1124654"/>
            <a:chExt cx="11350833" cy="5438254"/>
          </a:xfrm>
        </p:grpSpPr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9CDE7631-5A3D-43AC-848E-F917ADA77BD7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24340DF4-2072-45A0-9E4B-D4FD72A122CE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53677649-0549-46CD-9E50-FAB7944179BD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BAC86971-713B-499D-AA9B-98205504B7F1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4506F023-2F48-42C5-8C2D-F35C0C44447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BF2054D8-E722-400C-A431-18671C43F0B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97D4B1E7-A981-40DA-89C9-A7067E8DACCF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E2CA2BF-11B6-4249-93D1-AA4A83F6090F}"/>
              </a:ext>
            </a:extLst>
          </p:cNvPr>
          <p:cNvSpPr txBox="1"/>
          <p:nvPr/>
        </p:nvSpPr>
        <p:spPr>
          <a:xfrm>
            <a:off x="822339" y="1849911"/>
            <a:ext cx="48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a)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D3A08-6E1A-4DD7-A716-4352BC3FBA5C}"/>
              </a:ext>
            </a:extLst>
          </p:cNvPr>
          <p:cNvSpPr txBox="1"/>
          <p:nvPr/>
        </p:nvSpPr>
        <p:spPr>
          <a:xfrm>
            <a:off x="1443388" y="2633158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 dm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 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0606DD-99EF-4A1F-A028-4E02B619F10E}"/>
              </a:ext>
            </a:extLst>
          </p:cNvPr>
          <p:cNvSpPr txBox="1"/>
          <p:nvPr/>
        </p:nvSpPr>
        <p:spPr>
          <a:xfrm>
            <a:off x="2612648" y="2618113"/>
            <a:ext cx="5781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</a:p>
        </p:txBody>
      </p:sp>
      <p:pic>
        <p:nvPicPr>
          <p:cNvPr id="40" name="Picture 39" descr="A toy with a toothbrush&#10;&#10;Description automatically generated with low confidence">
            <a:extLst>
              <a:ext uri="{FF2B5EF4-FFF2-40B4-BE49-F238E27FC236}">
                <a16:creationId xmlns:a16="http://schemas.microsoft.com/office/drawing/2014/main" id="{B0022AEA-E1DA-4985-BCDB-EC784864D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54" y="4919926"/>
            <a:ext cx="1356211" cy="16545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A18363-47EC-4236-A2F3-97565E592810}"/>
              </a:ext>
            </a:extLst>
          </p:cNvPr>
          <p:cNvSpPr txBox="1"/>
          <p:nvPr/>
        </p:nvSpPr>
        <p:spPr>
          <a:xfrm>
            <a:off x="1443388" y="3377545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 dm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AE857A-4F0C-4747-B7DF-4DDF19488226}"/>
              </a:ext>
            </a:extLst>
          </p:cNvPr>
          <p:cNvSpPr txBox="1"/>
          <p:nvPr/>
        </p:nvSpPr>
        <p:spPr>
          <a:xfrm>
            <a:off x="2636249" y="3401925"/>
            <a:ext cx="5781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338B1B-9942-47BD-895B-DD8E4A3D544A}"/>
              </a:ext>
            </a:extLst>
          </p:cNvPr>
          <p:cNvSpPr txBox="1"/>
          <p:nvPr/>
        </p:nvSpPr>
        <p:spPr>
          <a:xfrm>
            <a:off x="1443388" y="4263536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7 dm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70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AA3B96-D066-4F37-9D93-9695A300ADB5}"/>
              </a:ext>
            </a:extLst>
          </p:cNvPr>
          <p:cNvSpPr txBox="1"/>
          <p:nvPr/>
        </p:nvSpPr>
        <p:spPr>
          <a:xfrm>
            <a:off x="2612647" y="4189837"/>
            <a:ext cx="5781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7069FD-AC09-4661-BF24-4580FE50A195}"/>
              </a:ext>
            </a:extLst>
          </p:cNvPr>
          <p:cNvSpPr txBox="1"/>
          <p:nvPr/>
        </p:nvSpPr>
        <p:spPr>
          <a:xfrm>
            <a:off x="7409861" y="1838317"/>
            <a:ext cx="48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b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)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C6F55A-E910-44A1-88EC-247F0CE5A2BF}"/>
              </a:ext>
            </a:extLst>
          </p:cNvPr>
          <p:cNvSpPr txBox="1"/>
          <p:nvPr/>
        </p:nvSpPr>
        <p:spPr>
          <a:xfrm>
            <a:off x="8125973" y="2633158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10 cm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 dm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80027F-95EB-4B30-82AC-F5FF7BA3CC6E}"/>
              </a:ext>
            </a:extLst>
          </p:cNvPr>
          <p:cNvSpPr txBox="1"/>
          <p:nvPr/>
        </p:nvSpPr>
        <p:spPr>
          <a:xfrm>
            <a:off x="9290272" y="2600035"/>
            <a:ext cx="5781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12780F-5F42-4FED-A0CE-9F9AEC68B626}"/>
              </a:ext>
            </a:extLst>
          </p:cNvPr>
          <p:cNvSpPr txBox="1"/>
          <p:nvPr/>
        </p:nvSpPr>
        <p:spPr>
          <a:xfrm>
            <a:off x="8125974" y="3405688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20 cm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2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 dm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6B7CF4-C51C-44B5-9ED4-A9D5B4E5A4B9}"/>
              </a:ext>
            </a:extLst>
          </p:cNvPr>
          <p:cNvSpPr txBox="1"/>
          <p:nvPr/>
        </p:nvSpPr>
        <p:spPr>
          <a:xfrm>
            <a:off x="9292261" y="3377545"/>
            <a:ext cx="5781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58D9B1-0ABA-4993-8876-90C1FC842DCD}"/>
              </a:ext>
            </a:extLst>
          </p:cNvPr>
          <p:cNvSpPr txBox="1"/>
          <p:nvPr/>
        </p:nvSpPr>
        <p:spPr>
          <a:xfrm>
            <a:off x="8125975" y="4190000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50 cm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=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5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 dm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E9884B-5182-44FC-AFE5-8EFB3772C78E}"/>
              </a:ext>
            </a:extLst>
          </p:cNvPr>
          <p:cNvSpPr txBox="1"/>
          <p:nvPr/>
        </p:nvSpPr>
        <p:spPr>
          <a:xfrm>
            <a:off x="9265403" y="4204882"/>
            <a:ext cx="5781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.?.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A2A64-008C-46C3-A575-54FBE2873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3724" y="2360793"/>
            <a:ext cx="1493195" cy="15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5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0.00533 L 0.01276 0.00533 C 0.01432 0.0257 0.01458 0.04653 0.01744 0.06621 C 0.01836 0.07246 0.02135 0.07686 0.02395 0.08102 C 0.02669 0.08565 0.02968 0.09028 0.0332 0.0926 C 0.04153 0.09815 0.05807 0.09838 0.06653 0.09931 C 0.07213 0.09537 0.0776 0.09121 0.08307 0.08774 C 0.10755 0.07292 0.09869 0.08264 0.11731 0.06459 C 0.12044 0.06158 0.12382 0.0588 0.12656 0.05486 C 0.13333 0.04491 0.14414 0.02246 0.14882 0.01042 C 0.15091 0.00486 0.15963 -0.02592 0.1608 -0.0324 C 0.16419 -0.05139 0.16914 -0.09004 0.16914 -0.09004 C 0.16862 -0.10601 0.16862 -0.12199 0.16731 -0.13773 C 0.16705 -0.14097 0.16614 -0.14467 0.16458 -0.14606 C 0.16171 -0.14838 0.15833 -0.14722 0.15533 -0.14768 C 0.15195 -0.14722 0.14843 -0.14722 0.14505 -0.14606 C 0.14375 -0.1456 0.1427 -0.14375 0.1414 -0.14282 C 0.13984 -0.14166 0.13828 -0.14051 0.13671 -0.13958 C 0.13554 -0.13726 0.13411 -0.13541 0.13307 -0.13287 C 0.12942 -0.12453 0.12929 -0.11898 0.12747 -0.1081 C 0.1263 -0.08379 0.12526 -0.08055 0.13033 -0.05069 C 0.13151 -0.04328 0.13802 -0.03657 0.1414 -0.03402 C 0.15117 -0.02708 0.16067 -0.01851 0.17096 -0.01435 C 0.2319 0.00973 0.20403 0.00278 0.25429 0.01042 L 0.34791 0.00857 C 0.3526 0.00834 0.35716 0.00417 0.36171 0.00209 C 0.36979 -0.00139 0.37786 -0.00439 0.3858 -0.00787 L 0.39791 -0.01273 C 0.40065 -0.01389 0.40338 -0.01551 0.40625 -0.01597 L 0.41367 -0.01759 C 0.41666 -0.01921 0.41979 -0.02083 0.42291 -0.02268 C 0.4263 -0.02453 0.42955 -0.02754 0.43307 -0.02916 C 0.43541 -0.03032 0.43802 -0.03032 0.44049 -0.03078 C 0.44349 -0.0331 0.44661 -0.03541 0.44974 -0.0375 C 0.45364 -0.03981 0.45781 -0.0412 0.46171 -0.04398 C 0.46406 -0.0456 0.46601 -0.04861 0.46823 -0.05069 C 0.47421 -0.05601 0.47369 -0.05509 0.47929 -0.05717 C 0.49062 -0.0699 0.48567 -0.06689 0.49323 -0.07037 C 0.49544 -0.07361 0.49804 -0.07754 0.50065 -0.08032 C 0.50182 -0.08148 0.50325 -0.08194 0.50429 -0.08356 C 0.50612 -0.08588 0.50755 -0.08889 0.50898 -0.09166 C 0.51002 -0.09375 0.51054 -0.09652 0.51171 -0.09838 C 0.51341 -0.10092 0.51601 -0.10185 0.51731 -0.10486 C 0.5207 -0.11319 0.51875 -0.10995 0.52291 -0.11481 C 0.52382 -0.11759 0.52448 -0.1206 0.52565 -0.12291 C 0.52695 -0.12569 0.52903 -0.12685 0.5302 -0.12963 C 0.53099 -0.13148 0.53073 -0.13402 0.53125 -0.13611 C 0.53281 -0.14305 0.53671 -0.15601 0.53671 -0.15601 C 0.53489 -0.16365 0.53398 -0.17222 0.53125 -0.17893 C 0.53007 -0.18171 0.5276 -0.18217 0.52565 -0.18217 C 0.51849 -0.18217 0.51145 -0.18009 0.50429 -0.17893 C 0.497 -0.17176 0.4914 -0.16851 0.48763 -0.15254 L 0.48307 -0.13287 C 0.48268 -0.12847 0.48255 -0.12407 0.48216 -0.11967 C 0.48164 -0.11412 0.48073 -0.10879 0.48033 -0.10324 C 0.47981 -0.09791 0.47968 -0.09236 0.47929 -0.0868 C 0.47994 -0.07592 0.47968 -0.06458 0.48125 -0.05393 C 0.48385 -0.03564 0.48893 -0.01597 0.49596 -0.00115 C 0.50559 0.01875 0.51862 0.0463 0.53125 0.06459 C 0.54023 0.07778 0.56588 0.10602 0.57005 0.11065 C 0.58229 0.12431 0.59987 0.14329 0.61263 0.15695 C 0.61419 0.15857 0.6457 0.1919 0.64974 0.19468 C 0.66419 0.20463 0.67916 0.2125 0.69323 0.22431 C 0.70677 0.23565 0.71237 0.24074 0.72656 0.2507 C 0.73333 0.25533 0.74023 0.25903 0.74687 0.26389 C 0.75325 0.26829 0.75911 0.27431 0.76549 0.27871 C 0.77734 0.28704 0.78854 0.29121 0.80065 0.29838 C 0.80651 0.30186 0.81224 0.30649 0.81823 0.30996 C 0.82343 0.31297 0.82877 0.31505 0.83398 0.31806 C 0.83984 0.32176 0.8457 0.3257 0.85156 0.32963 C 0.8707 0.34306 0.86588 0.34167 0.88398 0.35278 C 0.88789 0.3551 0.89205 0.35672 0.89596 0.35926 C 0.89948 0.36158 0.9026 0.36551 0.90625 0.3676 C 0.91015 0.36991 0.91432 0.37014 0.91823 0.37246 C 0.92825 0.37894 0.93789 0.38681 0.94791 0.39399 C 0.97408 0.4125 0.93489 0.38426 0.96354 0.40371 C 0.9707 0.40857 0.96367 0.40625 0.97291 0.41042 C 0.97591 0.41181 0.97903 0.41227 0.98216 0.41366 C 0.98593 0.41551 0.98945 0.41899 0.99323 0.42014 L 0.99791 0.42199 L 0.99791 0.42199 " pathEditMode="relative" ptsTypes="AAAAAAAAAAAAAAAAAAAAAAAAAAAAAAAAAAAAAAAAAAAAAAAAAAAAAAAAAAAAAAAAAAAAAAAAAAAAAAAAA">
                                      <p:cBhvr>
                                        <p:cTn id="10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 animBg="1"/>
      <p:bldP spid="28" grpId="1" animBg="1"/>
      <p:bldP spid="37" grpId="0"/>
      <p:bldP spid="38" grpId="0" animBg="1"/>
      <p:bldP spid="38" grpId="1" animBg="1"/>
      <p:bldP spid="39" grpId="0"/>
      <p:bldP spid="41" grpId="0" animBg="1"/>
      <p:bldP spid="41" grpId="1" animBg="1"/>
      <p:bldP spid="42" grpId="0"/>
      <p:bldP spid="43" grpId="0"/>
      <p:bldP spid="44" grpId="0" animBg="1"/>
      <p:bldP spid="44" grpId="1" animBg="1"/>
      <p:bldP spid="45" grpId="0"/>
      <p:bldP spid="46" grpId="0" animBg="1"/>
      <p:bldP spid="46" grpId="1" animBg="1"/>
      <p:bldP spid="47" grpId="0"/>
      <p:bldP spid="48" grpId="0" animBg="1"/>
      <p:bldP spid="4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AB2B4B6-31EC-4335-B168-D366081E6249}"/>
              </a:ext>
            </a:extLst>
          </p:cNvPr>
          <p:cNvGrpSpPr/>
          <p:nvPr/>
        </p:nvGrpSpPr>
        <p:grpSpPr>
          <a:xfrm>
            <a:off x="419789" y="1181818"/>
            <a:ext cx="11350833" cy="5438254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80AF62B1-3E9E-4A96-BA84-EF1E01E99E2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9C1D49E9-5840-4E52-B99F-A1CB1567BA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4ACCE52A-C394-409F-8258-E6B94832B09A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772878C6-CEBC-4339-8434-8FE41D295B1E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27E6DB69-58DB-4BAA-BEE5-F64ED7FA2EAA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111F0C56-B727-4ADF-9BBF-133C042AA295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BE265FD1-3DD6-4B24-BC3B-19579CCC2384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B426B8-5DEB-49C7-8535-8FF324FC15F8}"/>
              </a:ext>
            </a:extLst>
          </p:cNvPr>
          <p:cNvGrpSpPr/>
          <p:nvPr/>
        </p:nvGrpSpPr>
        <p:grpSpPr>
          <a:xfrm>
            <a:off x="1647560" y="175190"/>
            <a:ext cx="2216086" cy="728185"/>
            <a:chOff x="1647560" y="175190"/>
            <a:chExt cx="2216087" cy="72818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133D90-8D0C-4D8A-90C3-2160078EB34E}"/>
                </a:ext>
              </a:extLst>
            </p:cNvPr>
            <p:cNvSpPr txBox="1"/>
            <p:nvPr/>
          </p:nvSpPr>
          <p:spPr>
            <a:xfrm>
              <a:off x="1859053" y="175190"/>
              <a:ext cx="2004594" cy="523221"/>
            </a:xfrm>
            <a:custGeom>
              <a:avLst/>
              <a:gdLst>
                <a:gd name="connsiteX0" fmla="*/ 0 w 2004594"/>
                <a:gd name="connsiteY0" fmla="*/ 0 h 523221"/>
                <a:gd name="connsiteX1" fmla="*/ 541240 w 2004594"/>
                <a:gd name="connsiteY1" fmla="*/ 0 h 523221"/>
                <a:gd name="connsiteX2" fmla="*/ 982251 w 2004594"/>
                <a:gd name="connsiteY2" fmla="*/ 0 h 523221"/>
                <a:gd name="connsiteX3" fmla="*/ 1503446 w 2004594"/>
                <a:gd name="connsiteY3" fmla="*/ 0 h 523221"/>
                <a:gd name="connsiteX4" fmla="*/ 2004594 w 2004594"/>
                <a:gd name="connsiteY4" fmla="*/ 0 h 523221"/>
                <a:gd name="connsiteX5" fmla="*/ 2004594 w 2004594"/>
                <a:gd name="connsiteY5" fmla="*/ 523221 h 523221"/>
                <a:gd name="connsiteX6" fmla="*/ 1503446 w 2004594"/>
                <a:gd name="connsiteY6" fmla="*/ 523221 h 523221"/>
                <a:gd name="connsiteX7" fmla="*/ 1062435 w 2004594"/>
                <a:gd name="connsiteY7" fmla="*/ 523221 h 523221"/>
                <a:gd name="connsiteX8" fmla="*/ 521194 w 2004594"/>
                <a:gd name="connsiteY8" fmla="*/ 523221 h 523221"/>
                <a:gd name="connsiteX9" fmla="*/ 0 w 2004594"/>
                <a:gd name="connsiteY9" fmla="*/ 523221 h 523221"/>
                <a:gd name="connsiteX10" fmla="*/ 0 w 2004594"/>
                <a:gd name="connsiteY10" fmla="*/ 0 h 5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594" h="523221" fill="none" extrusionOk="0">
                  <a:moveTo>
                    <a:pt x="0" y="0"/>
                  </a:moveTo>
                  <a:cubicBezTo>
                    <a:pt x="263610" y="-42415"/>
                    <a:pt x="396363" y="37923"/>
                    <a:pt x="541240" y="0"/>
                  </a:cubicBezTo>
                  <a:cubicBezTo>
                    <a:pt x="686117" y="-37923"/>
                    <a:pt x="796321" y="20144"/>
                    <a:pt x="982251" y="0"/>
                  </a:cubicBezTo>
                  <a:cubicBezTo>
                    <a:pt x="1168181" y="-20144"/>
                    <a:pt x="1268627" y="9958"/>
                    <a:pt x="1503446" y="0"/>
                  </a:cubicBezTo>
                  <a:cubicBezTo>
                    <a:pt x="1738265" y="-9958"/>
                    <a:pt x="1826289" y="32052"/>
                    <a:pt x="2004594" y="0"/>
                  </a:cubicBezTo>
                  <a:cubicBezTo>
                    <a:pt x="2034998" y="174628"/>
                    <a:pt x="1949372" y="383072"/>
                    <a:pt x="2004594" y="523221"/>
                  </a:cubicBezTo>
                  <a:cubicBezTo>
                    <a:pt x="1798566" y="554468"/>
                    <a:pt x="1615565" y="493331"/>
                    <a:pt x="1503446" y="523221"/>
                  </a:cubicBezTo>
                  <a:cubicBezTo>
                    <a:pt x="1391327" y="553111"/>
                    <a:pt x="1243418" y="492256"/>
                    <a:pt x="1062435" y="523221"/>
                  </a:cubicBezTo>
                  <a:cubicBezTo>
                    <a:pt x="881452" y="554186"/>
                    <a:pt x="708407" y="470594"/>
                    <a:pt x="521194" y="523221"/>
                  </a:cubicBezTo>
                  <a:cubicBezTo>
                    <a:pt x="333981" y="575848"/>
                    <a:pt x="113109" y="519309"/>
                    <a:pt x="0" y="523221"/>
                  </a:cubicBezTo>
                  <a:cubicBezTo>
                    <a:pt x="-41744" y="268255"/>
                    <a:pt x="22991" y="215725"/>
                    <a:pt x="0" y="0"/>
                  </a:cubicBezTo>
                  <a:close/>
                </a:path>
                <a:path w="2004594" h="523221" stroke="0" extrusionOk="0">
                  <a:moveTo>
                    <a:pt x="0" y="0"/>
                  </a:moveTo>
                  <a:cubicBezTo>
                    <a:pt x="106967" y="-54077"/>
                    <a:pt x="312108" y="42793"/>
                    <a:pt x="461057" y="0"/>
                  </a:cubicBezTo>
                  <a:cubicBezTo>
                    <a:pt x="610006" y="-42793"/>
                    <a:pt x="839856" y="12193"/>
                    <a:pt x="1002297" y="0"/>
                  </a:cubicBezTo>
                  <a:cubicBezTo>
                    <a:pt x="1164738" y="-12193"/>
                    <a:pt x="1294286" y="35105"/>
                    <a:pt x="1463354" y="0"/>
                  </a:cubicBezTo>
                  <a:cubicBezTo>
                    <a:pt x="1632422" y="-35105"/>
                    <a:pt x="1819641" y="29740"/>
                    <a:pt x="2004594" y="0"/>
                  </a:cubicBezTo>
                  <a:cubicBezTo>
                    <a:pt x="2042056" y="192747"/>
                    <a:pt x="1968575" y="348626"/>
                    <a:pt x="2004594" y="523221"/>
                  </a:cubicBezTo>
                  <a:cubicBezTo>
                    <a:pt x="1781709" y="565896"/>
                    <a:pt x="1726472" y="495613"/>
                    <a:pt x="1543537" y="523221"/>
                  </a:cubicBezTo>
                  <a:cubicBezTo>
                    <a:pt x="1360602" y="550829"/>
                    <a:pt x="1166166" y="510544"/>
                    <a:pt x="1062435" y="523221"/>
                  </a:cubicBezTo>
                  <a:cubicBezTo>
                    <a:pt x="958704" y="535898"/>
                    <a:pt x="708036" y="483235"/>
                    <a:pt x="561286" y="523221"/>
                  </a:cubicBezTo>
                  <a:cubicBezTo>
                    <a:pt x="414536" y="563207"/>
                    <a:pt x="187745" y="464117"/>
                    <a:pt x="0" y="523221"/>
                  </a:cubicBezTo>
                  <a:cubicBezTo>
                    <a:pt x="-39420" y="372766"/>
                    <a:pt x="17841" y="22445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742226-7D3B-4F7A-B7CB-4C076D0E259F}"/>
                </a:ext>
              </a:extLst>
            </p:cNvPr>
            <p:cNvSpPr txBox="1"/>
            <p:nvPr/>
          </p:nvSpPr>
          <p:spPr>
            <a:xfrm>
              <a:off x="1647560" y="318600"/>
              <a:ext cx="1939963" cy="584775"/>
            </a:xfrm>
            <a:custGeom>
              <a:avLst/>
              <a:gdLst>
                <a:gd name="connsiteX0" fmla="*/ 0 w 1939962"/>
                <a:gd name="connsiteY0" fmla="*/ 0 h 584775"/>
                <a:gd name="connsiteX1" fmla="*/ 523790 w 1939962"/>
                <a:gd name="connsiteY1" fmla="*/ 0 h 584775"/>
                <a:gd name="connsiteX2" fmla="*/ 950581 w 1939962"/>
                <a:gd name="connsiteY2" fmla="*/ 0 h 584775"/>
                <a:gd name="connsiteX3" fmla="*/ 1454972 w 1939962"/>
                <a:gd name="connsiteY3" fmla="*/ 0 h 584775"/>
                <a:gd name="connsiteX4" fmla="*/ 1939962 w 1939962"/>
                <a:gd name="connsiteY4" fmla="*/ 0 h 584775"/>
                <a:gd name="connsiteX5" fmla="*/ 1939962 w 1939962"/>
                <a:gd name="connsiteY5" fmla="*/ 584775 h 584775"/>
                <a:gd name="connsiteX6" fmla="*/ 1454972 w 1939962"/>
                <a:gd name="connsiteY6" fmla="*/ 584775 h 584775"/>
                <a:gd name="connsiteX7" fmla="*/ 1028180 w 1939962"/>
                <a:gd name="connsiteY7" fmla="*/ 584775 h 584775"/>
                <a:gd name="connsiteX8" fmla="*/ 504390 w 1939962"/>
                <a:gd name="connsiteY8" fmla="*/ 584775 h 584775"/>
                <a:gd name="connsiteX9" fmla="*/ 0 w 1939962"/>
                <a:gd name="connsiteY9" fmla="*/ 584775 h 584775"/>
                <a:gd name="connsiteX10" fmla="*/ 0 w 1939962"/>
                <a:gd name="connsiteY10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9962" h="584775" fill="none" extrusionOk="0">
                  <a:moveTo>
                    <a:pt x="0" y="0"/>
                  </a:moveTo>
                  <a:cubicBezTo>
                    <a:pt x="118501" y="-39367"/>
                    <a:pt x="397404" y="50895"/>
                    <a:pt x="523790" y="0"/>
                  </a:cubicBezTo>
                  <a:cubicBezTo>
                    <a:pt x="650176" y="-50895"/>
                    <a:pt x="745683" y="5310"/>
                    <a:pt x="950581" y="0"/>
                  </a:cubicBezTo>
                  <a:cubicBezTo>
                    <a:pt x="1155479" y="-5310"/>
                    <a:pt x="1215408" y="56960"/>
                    <a:pt x="1454972" y="0"/>
                  </a:cubicBezTo>
                  <a:cubicBezTo>
                    <a:pt x="1694536" y="-56960"/>
                    <a:pt x="1803212" y="2242"/>
                    <a:pt x="1939962" y="0"/>
                  </a:cubicBezTo>
                  <a:cubicBezTo>
                    <a:pt x="1988545" y="187766"/>
                    <a:pt x="1900422" y="383163"/>
                    <a:pt x="1939962" y="584775"/>
                  </a:cubicBezTo>
                  <a:cubicBezTo>
                    <a:pt x="1698619" y="591882"/>
                    <a:pt x="1568433" y="569116"/>
                    <a:pt x="1454972" y="584775"/>
                  </a:cubicBezTo>
                  <a:cubicBezTo>
                    <a:pt x="1341511" y="600434"/>
                    <a:pt x="1223427" y="554586"/>
                    <a:pt x="1028180" y="584775"/>
                  </a:cubicBezTo>
                  <a:cubicBezTo>
                    <a:pt x="832933" y="614964"/>
                    <a:pt x="730420" y="558867"/>
                    <a:pt x="504390" y="584775"/>
                  </a:cubicBezTo>
                  <a:cubicBezTo>
                    <a:pt x="278360" y="610683"/>
                    <a:pt x="206069" y="557633"/>
                    <a:pt x="0" y="584775"/>
                  </a:cubicBezTo>
                  <a:cubicBezTo>
                    <a:pt x="-64839" y="355039"/>
                    <a:pt x="21560" y="143526"/>
                    <a:pt x="0" y="0"/>
                  </a:cubicBezTo>
                  <a:close/>
                </a:path>
                <a:path w="1939962" h="584775" stroke="0" extrusionOk="0">
                  <a:moveTo>
                    <a:pt x="0" y="0"/>
                  </a:moveTo>
                  <a:cubicBezTo>
                    <a:pt x="90745" y="-2635"/>
                    <a:pt x="336855" y="42181"/>
                    <a:pt x="446191" y="0"/>
                  </a:cubicBezTo>
                  <a:cubicBezTo>
                    <a:pt x="555527" y="-42181"/>
                    <a:pt x="766985" y="13741"/>
                    <a:pt x="969981" y="0"/>
                  </a:cubicBezTo>
                  <a:cubicBezTo>
                    <a:pt x="1172977" y="-13741"/>
                    <a:pt x="1320742" y="41308"/>
                    <a:pt x="1416172" y="0"/>
                  </a:cubicBezTo>
                  <a:cubicBezTo>
                    <a:pt x="1511602" y="-41308"/>
                    <a:pt x="1699977" y="12229"/>
                    <a:pt x="1939962" y="0"/>
                  </a:cubicBezTo>
                  <a:cubicBezTo>
                    <a:pt x="1973838" y="190382"/>
                    <a:pt x="1872577" y="436154"/>
                    <a:pt x="1939962" y="584775"/>
                  </a:cubicBezTo>
                  <a:cubicBezTo>
                    <a:pt x="1817181" y="601391"/>
                    <a:pt x="1654070" y="564579"/>
                    <a:pt x="1493771" y="584775"/>
                  </a:cubicBezTo>
                  <a:cubicBezTo>
                    <a:pt x="1333472" y="604971"/>
                    <a:pt x="1242284" y="542155"/>
                    <a:pt x="1028180" y="584775"/>
                  </a:cubicBezTo>
                  <a:cubicBezTo>
                    <a:pt x="814076" y="627395"/>
                    <a:pt x="724385" y="554857"/>
                    <a:pt x="543189" y="584775"/>
                  </a:cubicBezTo>
                  <a:cubicBezTo>
                    <a:pt x="361993" y="614693"/>
                    <a:pt x="271568" y="539231"/>
                    <a:pt x="0" y="584775"/>
                  </a:cubicBezTo>
                  <a:cubicBezTo>
                    <a:pt x="-57545" y="336588"/>
                    <a:pt x="65921" y="1418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 5: Số?</a:t>
              </a:r>
              <a:endPara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122B308-ADEF-491A-BEC4-F602CA9E7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01" y="2225016"/>
            <a:ext cx="2954293" cy="37032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7CE846-6F0B-4C2F-90DE-AAE3E51661BF}"/>
              </a:ext>
            </a:extLst>
          </p:cNvPr>
          <p:cNvSpPr txBox="1"/>
          <p:nvPr/>
        </p:nvSpPr>
        <p:spPr>
          <a:xfrm>
            <a:off x="1161602" y="2350019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Anh cao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dm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3828E-788C-4BD1-938C-BE02BCB339C0}"/>
              </a:ext>
            </a:extLst>
          </p:cNvPr>
          <p:cNvSpPr txBox="1"/>
          <p:nvPr/>
        </p:nvSpPr>
        <p:spPr>
          <a:xfrm>
            <a:off x="1161601" y="3359094"/>
            <a:ext cx="31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Em cao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12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04B69C-BF05-486C-BE80-3F99E10FA287}"/>
              </a:ext>
            </a:extLst>
          </p:cNvPr>
          <p:cNvSpPr txBox="1"/>
          <p:nvPr/>
        </p:nvSpPr>
        <p:spPr>
          <a:xfrm>
            <a:off x="1161600" y="4386646"/>
            <a:ext cx="450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Anh cao hơn em .?. dm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B47CC7-10F4-4E15-9A2D-9A02ADDB55C0}"/>
              </a:ext>
            </a:extLst>
          </p:cNvPr>
          <p:cNvSpPr txBox="1"/>
          <p:nvPr/>
        </p:nvSpPr>
        <p:spPr>
          <a:xfrm>
            <a:off x="1161599" y="5414198"/>
            <a:ext cx="493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Em thấp hơn anh .?. 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C53B6-28F9-4B05-BF3C-98B824672AEB}"/>
              </a:ext>
            </a:extLst>
          </p:cNvPr>
          <p:cNvSpPr txBox="1"/>
          <p:nvPr/>
        </p:nvSpPr>
        <p:spPr>
          <a:xfrm>
            <a:off x="3632944" y="4384327"/>
            <a:ext cx="4614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B0832E-C989-4B1A-B337-0C02037C77AC}"/>
              </a:ext>
            </a:extLst>
          </p:cNvPr>
          <p:cNvGrpSpPr/>
          <p:nvPr/>
        </p:nvGrpSpPr>
        <p:grpSpPr>
          <a:xfrm>
            <a:off x="4640077" y="2567434"/>
            <a:ext cx="2592186" cy="1384448"/>
            <a:chOff x="1555925" y="-776056"/>
            <a:chExt cx="2592187" cy="138444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D4C724-84D7-417F-9699-FD364BD19E79}"/>
                </a:ext>
              </a:extLst>
            </p:cNvPr>
            <p:cNvSpPr txBox="1"/>
            <p:nvPr/>
          </p:nvSpPr>
          <p:spPr>
            <a:xfrm>
              <a:off x="1886584" y="-776056"/>
              <a:ext cx="2261528" cy="1134008"/>
            </a:xfrm>
            <a:custGeom>
              <a:avLst/>
              <a:gdLst>
                <a:gd name="connsiteX0" fmla="*/ 0 w 2261528"/>
                <a:gd name="connsiteY0" fmla="*/ 0 h 1134008"/>
                <a:gd name="connsiteX1" fmla="*/ 565382 w 2261528"/>
                <a:gd name="connsiteY1" fmla="*/ 0 h 1134008"/>
                <a:gd name="connsiteX2" fmla="*/ 1175995 w 2261528"/>
                <a:gd name="connsiteY2" fmla="*/ 0 h 1134008"/>
                <a:gd name="connsiteX3" fmla="*/ 1673531 w 2261528"/>
                <a:gd name="connsiteY3" fmla="*/ 0 h 1134008"/>
                <a:gd name="connsiteX4" fmla="*/ 2261528 w 2261528"/>
                <a:gd name="connsiteY4" fmla="*/ 0 h 1134008"/>
                <a:gd name="connsiteX5" fmla="*/ 2261528 w 2261528"/>
                <a:gd name="connsiteY5" fmla="*/ 567004 h 1134008"/>
                <a:gd name="connsiteX6" fmla="*/ 2261528 w 2261528"/>
                <a:gd name="connsiteY6" fmla="*/ 1134008 h 1134008"/>
                <a:gd name="connsiteX7" fmla="*/ 1741377 w 2261528"/>
                <a:gd name="connsiteY7" fmla="*/ 1134008 h 1134008"/>
                <a:gd name="connsiteX8" fmla="*/ 1153379 w 2261528"/>
                <a:gd name="connsiteY8" fmla="*/ 1134008 h 1134008"/>
                <a:gd name="connsiteX9" fmla="*/ 610613 w 2261528"/>
                <a:gd name="connsiteY9" fmla="*/ 1134008 h 1134008"/>
                <a:gd name="connsiteX10" fmla="*/ 0 w 2261528"/>
                <a:gd name="connsiteY10" fmla="*/ 1134008 h 1134008"/>
                <a:gd name="connsiteX11" fmla="*/ 0 w 2261528"/>
                <a:gd name="connsiteY11" fmla="*/ 544324 h 1134008"/>
                <a:gd name="connsiteX12" fmla="*/ 0 w 2261528"/>
                <a:gd name="connsiteY12" fmla="*/ 0 h 11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1528" h="1134008" fill="none" extrusionOk="0">
                  <a:moveTo>
                    <a:pt x="0" y="0"/>
                  </a:moveTo>
                  <a:cubicBezTo>
                    <a:pt x="178594" y="-32475"/>
                    <a:pt x="437767" y="37406"/>
                    <a:pt x="565382" y="0"/>
                  </a:cubicBezTo>
                  <a:cubicBezTo>
                    <a:pt x="692997" y="-37406"/>
                    <a:pt x="1030258" y="38681"/>
                    <a:pt x="1175995" y="0"/>
                  </a:cubicBezTo>
                  <a:cubicBezTo>
                    <a:pt x="1321732" y="-38681"/>
                    <a:pt x="1434009" y="10912"/>
                    <a:pt x="1673531" y="0"/>
                  </a:cubicBezTo>
                  <a:cubicBezTo>
                    <a:pt x="1913053" y="-10912"/>
                    <a:pt x="1983828" y="15762"/>
                    <a:pt x="2261528" y="0"/>
                  </a:cubicBezTo>
                  <a:cubicBezTo>
                    <a:pt x="2267188" y="232115"/>
                    <a:pt x="2244684" y="342759"/>
                    <a:pt x="2261528" y="567004"/>
                  </a:cubicBezTo>
                  <a:cubicBezTo>
                    <a:pt x="2278372" y="791249"/>
                    <a:pt x="2198744" y="898216"/>
                    <a:pt x="2261528" y="1134008"/>
                  </a:cubicBezTo>
                  <a:cubicBezTo>
                    <a:pt x="2044035" y="1173840"/>
                    <a:pt x="1938922" y="1096770"/>
                    <a:pt x="1741377" y="1134008"/>
                  </a:cubicBezTo>
                  <a:cubicBezTo>
                    <a:pt x="1543832" y="1171246"/>
                    <a:pt x="1400148" y="1074748"/>
                    <a:pt x="1153379" y="1134008"/>
                  </a:cubicBezTo>
                  <a:cubicBezTo>
                    <a:pt x="906610" y="1193268"/>
                    <a:pt x="861448" y="1078894"/>
                    <a:pt x="610613" y="1134008"/>
                  </a:cubicBezTo>
                  <a:cubicBezTo>
                    <a:pt x="359778" y="1189122"/>
                    <a:pt x="251638" y="1089975"/>
                    <a:pt x="0" y="1134008"/>
                  </a:cubicBezTo>
                  <a:cubicBezTo>
                    <a:pt x="-17550" y="978977"/>
                    <a:pt x="5135" y="787980"/>
                    <a:pt x="0" y="544324"/>
                  </a:cubicBezTo>
                  <a:cubicBezTo>
                    <a:pt x="-5135" y="300668"/>
                    <a:pt x="3864" y="186682"/>
                    <a:pt x="0" y="0"/>
                  </a:cubicBezTo>
                  <a:close/>
                </a:path>
                <a:path w="2261528" h="1134008" stroke="0" extrusionOk="0">
                  <a:moveTo>
                    <a:pt x="0" y="0"/>
                  </a:moveTo>
                  <a:cubicBezTo>
                    <a:pt x="141977" y="-47036"/>
                    <a:pt x="275850" y="39404"/>
                    <a:pt x="520151" y="0"/>
                  </a:cubicBezTo>
                  <a:cubicBezTo>
                    <a:pt x="764452" y="-39404"/>
                    <a:pt x="993691" y="36828"/>
                    <a:pt x="1130764" y="0"/>
                  </a:cubicBezTo>
                  <a:cubicBezTo>
                    <a:pt x="1267837" y="-36828"/>
                    <a:pt x="1456945" y="57710"/>
                    <a:pt x="1650915" y="0"/>
                  </a:cubicBezTo>
                  <a:cubicBezTo>
                    <a:pt x="1844885" y="-57710"/>
                    <a:pt x="1995241" y="45080"/>
                    <a:pt x="2261528" y="0"/>
                  </a:cubicBezTo>
                  <a:cubicBezTo>
                    <a:pt x="2318393" y="129498"/>
                    <a:pt x="2218138" y="295021"/>
                    <a:pt x="2261528" y="532984"/>
                  </a:cubicBezTo>
                  <a:cubicBezTo>
                    <a:pt x="2304918" y="770947"/>
                    <a:pt x="2228314" y="865001"/>
                    <a:pt x="2261528" y="1134008"/>
                  </a:cubicBezTo>
                  <a:cubicBezTo>
                    <a:pt x="2076032" y="1169351"/>
                    <a:pt x="1807814" y="1115974"/>
                    <a:pt x="1650915" y="1134008"/>
                  </a:cubicBezTo>
                  <a:cubicBezTo>
                    <a:pt x="1494016" y="1152042"/>
                    <a:pt x="1232289" y="1069122"/>
                    <a:pt x="1085533" y="1134008"/>
                  </a:cubicBezTo>
                  <a:cubicBezTo>
                    <a:pt x="938777" y="1198894"/>
                    <a:pt x="751084" y="1122387"/>
                    <a:pt x="497536" y="1134008"/>
                  </a:cubicBezTo>
                  <a:cubicBezTo>
                    <a:pt x="243988" y="1145629"/>
                    <a:pt x="138160" y="1093131"/>
                    <a:pt x="0" y="1134008"/>
                  </a:cubicBezTo>
                  <a:cubicBezTo>
                    <a:pt x="-22592" y="933254"/>
                    <a:pt x="48688" y="762405"/>
                    <a:pt x="0" y="567004"/>
                  </a:cubicBezTo>
                  <a:cubicBezTo>
                    <a:pt x="-48688" y="371603"/>
                    <a:pt x="60365" y="183919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6A79D7-1680-44E1-B3DB-39B3BA3EA3E5}"/>
                </a:ext>
              </a:extLst>
            </p:cNvPr>
            <p:cNvSpPr txBox="1"/>
            <p:nvPr/>
          </p:nvSpPr>
          <p:spPr>
            <a:xfrm>
              <a:off x="1555925" y="-468826"/>
              <a:ext cx="2149064" cy="1077218"/>
            </a:xfrm>
            <a:custGeom>
              <a:avLst/>
              <a:gdLst>
                <a:gd name="connsiteX0" fmla="*/ 0 w 2149063"/>
                <a:gd name="connsiteY0" fmla="*/ 0 h 1077218"/>
                <a:gd name="connsiteX1" fmla="*/ 537266 w 2149063"/>
                <a:gd name="connsiteY1" fmla="*/ 0 h 1077218"/>
                <a:gd name="connsiteX2" fmla="*/ 1117513 w 2149063"/>
                <a:gd name="connsiteY2" fmla="*/ 0 h 1077218"/>
                <a:gd name="connsiteX3" fmla="*/ 1590307 w 2149063"/>
                <a:gd name="connsiteY3" fmla="*/ 0 h 1077218"/>
                <a:gd name="connsiteX4" fmla="*/ 2149063 w 2149063"/>
                <a:gd name="connsiteY4" fmla="*/ 0 h 1077218"/>
                <a:gd name="connsiteX5" fmla="*/ 2149063 w 2149063"/>
                <a:gd name="connsiteY5" fmla="*/ 538609 h 1077218"/>
                <a:gd name="connsiteX6" fmla="*/ 2149063 w 2149063"/>
                <a:gd name="connsiteY6" fmla="*/ 1077218 h 1077218"/>
                <a:gd name="connsiteX7" fmla="*/ 1654779 w 2149063"/>
                <a:gd name="connsiteY7" fmla="*/ 1077218 h 1077218"/>
                <a:gd name="connsiteX8" fmla="*/ 1096022 w 2149063"/>
                <a:gd name="connsiteY8" fmla="*/ 1077218 h 1077218"/>
                <a:gd name="connsiteX9" fmla="*/ 580247 w 2149063"/>
                <a:gd name="connsiteY9" fmla="*/ 1077218 h 1077218"/>
                <a:gd name="connsiteX10" fmla="*/ 0 w 2149063"/>
                <a:gd name="connsiteY10" fmla="*/ 1077218 h 1077218"/>
                <a:gd name="connsiteX11" fmla="*/ 0 w 2149063"/>
                <a:gd name="connsiteY11" fmla="*/ 517065 h 1077218"/>
                <a:gd name="connsiteX12" fmla="*/ 0 w 2149063"/>
                <a:gd name="connsiteY12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9063" h="1077218" fill="none" extrusionOk="0">
                  <a:moveTo>
                    <a:pt x="0" y="0"/>
                  </a:moveTo>
                  <a:cubicBezTo>
                    <a:pt x="113369" y="-41311"/>
                    <a:pt x="399350" y="32492"/>
                    <a:pt x="537266" y="0"/>
                  </a:cubicBezTo>
                  <a:cubicBezTo>
                    <a:pt x="675182" y="-32492"/>
                    <a:pt x="988157" y="12263"/>
                    <a:pt x="1117513" y="0"/>
                  </a:cubicBezTo>
                  <a:cubicBezTo>
                    <a:pt x="1246869" y="-12263"/>
                    <a:pt x="1424760" y="24049"/>
                    <a:pt x="1590307" y="0"/>
                  </a:cubicBezTo>
                  <a:cubicBezTo>
                    <a:pt x="1755854" y="-24049"/>
                    <a:pt x="2036475" y="9423"/>
                    <a:pt x="2149063" y="0"/>
                  </a:cubicBezTo>
                  <a:cubicBezTo>
                    <a:pt x="2188711" y="256953"/>
                    <a:pt x="2088233" y="388704"/>
                    <a:pt x="2149063" y="538609"/>
                  </a:cubicBezTo>
                  <a:cubicBezTo>
                    <a:pt x="2209893" y="688514"/>
                    <a:pt x="2097891" y="941679"/>
                    <a:pt x="2149063" y="1077218"/>
                  </a:cubicBezTo>
                  <a:cubicBezTo>
                    <a:pt x="1948899" y="1105145"/>
                    <a:pt x="1898678" y="1027426"/>
                    <a:pt x="1654779" y="1077218"/>
                  </a:cubicBezTo>
                  <a:cubicBezTo>
                    <a:pt x="1410880" y="1127010"/>
                    <a:pt x="1224594" y="1067656"/>
                    <a:pt x="1096022" y="1077218"/>
                  </a:cubicBezTo>
                  <a:cubicBezTo>
                    <a:pt x="967450" y="1086780"/>
                    <a:pt x="792409" y="1024386"/>
                    <a:pt x="580247" y="1077218"/>
                  </a:cubicBezTo>
                  <a:cubicBezTo>
                    <a:pt x="368086" y="1130050"/>
                    <a:pt x="226785" y="1007608"/>
                    <a:pt x="0" y="1077218"/>
                  </a:cubicBezTo>
                  <a:cubicBezTo>
                    <a:pt x="-56724" y="806663"/>
                    <a:pt x="67214" y="705284"/>
                    <a:pt x="0" y="517065"/>
                  </a:cubicBezTo>
                  <a:cubicBezTo>
                    <a:pt x="-67214" y="328846"/>
                    <a:pt x="21680" y="256605"/>
                    <a:pt x="0" y="0"/>
                  </a:cubicBezTo>
                  <a:close/>
                </a:path>
                <a:path w="2149063" h="1077218" stroke="0" extrusionOk="0">
                  <a:moveTo>
                    <a:pt x="0" y="0"/>
                  </a:moveTo>
                  <a:cubicBezTo>
                    <a:pt x="130818" y="-17539"/>
                    <a:pt x="377293" y="40800"/>
                    <a:pt x="494284" y="0"/>
                  </a:cubicBezTo>
                  <a:cubicBezTo>
                    <a:pt x="611275" y="-40800"/>
                    <a:pt x="823394" y="62816"/>
                    <a:pt x="1074532" y="0"/>
                  </a:cubicBezTo>
                  <a:cubicBezTo>
                    <a:pt x="1325670" y="-62816"/>
                    <a:pt x="1354504" y="881"/>
                    <a:pt x="1568816" y="0"/>
                  </a:cubicBezTo>
                  <a:cubicBezTo>
                    <a:pt x="1783128" y="-881"/>
                    <a:pt x="1912246" y="5326"/>
                    <a:pt x="2149063" y="0"/>
                  </a:cubicBezTo>
                  <a:cubicBezTo>
                    <a:pt x="2189102" y="155690"/>
                    <a:pt x="2089929" y="314741"/>
                    <a:pt x="2149063" y="506292"/>
                  </a:cubicBezTo>
                  <a:cubicBezTo>
                    <a:pt x="2208197" y="697843"/>
                    <a:pt x="2140952" y="793542"/>
                    <a:pt x="2149063" y="1077218"/>
                  </a:cubicBezTo>
                  <a:cubicBezTo>
                    <a:pt x="1869947" y="1087418"/>
                    <a:pt x="1845173" y="1010697"/>
                    <a:pt x="1568816" y="1077218"/>
                  </a:cubicBezTo>
                  <a:cubicBezTo>
                    <a:pt x="1292459" y="1143739"/>
                    <a:pt x="1187797" y="1047473"/>
                    <a:pt x="1031550" y="1077218"/>
                  </a:cubicBezTo>
                  <a:cubicBezTo>
                    <a:pt x="875303" y="1106963"/>
                    <a:pt x="614009" y="1021208"/>
                    <a:pt x="472794" y="1077218"/>
                  </a:cubicBezTo>
                  <a:cubicBezTo>
                    <a:pt x="331579" y="1133228"/>
                    <a:pt x="161434" y="1035252"/>
                    <a:pt x="0" y="1077218"/>
                  </a:cubicBezTo>
                  <a:cubicBezTo>
                    <a:pt x="-44729" y="956399"/>
                    <a:pt x="54971" y="725293"/>
                    <a:pt x="0" y="538609"/>
                  </a:cubicBezTo>
                  <a:cubicBezTo>
                    <a:pt x="-54971" y="351925"/>
                    <a:pt x="45471" y="23596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 toán cho biết gì?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99DD7D-B9C5-4A5C-B485-48096416FE9B}"/>
              </a:ext>
            </a:extLst>
          </p:cNvPr>
          <p:cNvCxnSpPr>
            <a:cxnSpLocks/>
          </p:cNvCxnSpPr>
          <p:nvPr/>
        </p:nvCxnSpPr>
        <p:spPr>
          <a:xfrm>
            <a:off x="1228864" y="2790105"/>
            <a:ext cx="2228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4CCC54-0547-40CD-A8E8-53F2CE5EA73B}"/>
              </a:ext>
            </a:extLst>
          </p:cNvPr>
          <p:cNvCxnSpPr>
            <a:cxnSpLocks/>
          </p:cNvCxnSpPr>
          <p:nvPr/>
        </p:nvCxnSpPr>
        <p:spPr>
          <a:xfrm>
            <a:off x="1241808" y="3866711"/>
            <a:ext cx="2025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54410-D470-4971-847C-DBDD2A216E81}"/>
              </a:ext>
            </a:extLst>
          </p:cNvPr>
          <p:cNvGrpSpPr/>
          <p:nvPr/>
        </p:nvGrpSpPr>
        <p:grpSpPr>
          <a:xfrm>
            <a:off x="4644597" y="2604374"/>
            <a:ext cx="2592186" cy="1384448"/>
            <a:chOff x="1555925" y="-776056"/>
            <a:chExt cx="2592187" cy="13844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59AD9-A37D-4B5A-A80F-EF21E4D1E18F}"/>
                </a:ext>
              </a:extLst>
            </p:cNvPr>
            <p:cNvSpPr txBox="1"/>
            <p:nvPr/>
          </p:nvSpPr>
          <p:spPr>
            <a:xfrm>
              <a:off x="1886584" y="-776056"/>
              <a:ext cx="2261528" cy="1134008"/>
            </a:xfrm>
            <a:custGeom>
              <a:avLst/>
              <a:gdLst>
                <a:gd name="connsiteX0" fmla="*/ 0 w 2261528"/>
                <a:gd name="connsiteY0" fmla="*/ 0 h 1134008"/>
                <a:gd name="connsiteX1" fmla="*/ 565382 w 2261528"/>
                <a:gd name="connsiteY1" fmla="*/ 0 h 1134008"/>
                <a:gd name="connsiteX2" fmla="*/ 1175995 w 2261528"/>
                <a:gd name="connsiteY2" fmla="*/ 0 h 1134008"/>
                <a:gd name="connsiteX3" fmla="*/ 1673531 w 2261528"/>
                <a:gd name="connsiteY3" fmla="*/ 0 h 1134008"/>
                <a:gd name="connsiteX4" fmla="*/ 2261528 w 2261528"/>
                <a:gd name="connsiteY4" fmla="*/ 0 h 1134008"/>
                <a:gd name="connsiteX5" fmla="*/ 2261528 w 2261528"/>
                <a:gd name="connsiteY5" fmla="*/ 567004 h 1134008"/>
                <a:gd name="connsiteX6" fmla="*/ 2261528 w 2261528"/>
                <a:gd name="connsiteY6" fmla="*/ 1134008 h 1134008"/>
                <a:gd name="connsiteX7" fmla="*/ 1741377 w 2261528"/>
                <a:gd name="connsiteY7" fmla="*/ 1134008 h 1134008"/>
                <a:gd name="connsiteX8" fmla="*/ 1153379 w 2261528"/>
                <a:gd name="connsiteY8" fmla="*/ 1134008 h 1134008"/>
                <a:gd name="connsiteX9" fmla="*/ 610613 w 2261528"/>
                <a:gd name="connsiteY9" fmla="*/ 1134008 h 1134008"/>
                <a:gd name="connsiteX10" fmla="*/ 0 w 2261528"/>
                <a:gd name="connsiteY10" fmla="*/ 1134008 h 1134008"/>
                <a:gd name="connsiteX11" fmla="*/ 0 w 2261528"/>
                <a:gd name="connsiteY11" fmla="*/ 544324 h 1134008"/>
                <a:gd name="connsiteX12" fmla="*/ 0 w 2261528"/>
                <a:gd name="connsiteY12" fmla="*/ 0 h 11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1528" h="1134008" fill="none" extrusionOk="0">
                  <a:moveTo>
                    <a:pt x="0" y="0"/>
                  </a:moveTo>
                  <a:cubicBezTo>
                    <a:pt x="178594" y="-32475"/>
                    <a:pt x="437767" y="37406"/>
                    <a:pt x="565382" y="0"/>
                  </a:cubicBezTo>
                  <a:cubicBezTo>
                    <a:pt x="692997" y="-37406"/>
                    <a:pt x="1030258" y="38681"/>
                    <a:pt x="1175995" y="0"/>
                  </a:cubicBezTo>
                  <a:cubicBezTo>
                    <a:pt x="1321732" y="-38681"/>
                    <a:pt x="1434009" y="10912"/>
                    <a:pt x="1673531" y="0"/>
                  </a:cubicBezTo>
                  <a:cubicBezTo>
                    <a:pt x="1913053" y="-10912"/>
                    <a:pt x="1983828" y="15762"/>
                    <a:pt x="2261528" y="0"/>
                  </a:cubicBezTo>
                  <a:cubicBezTo>
                    <a:pt x="2267188" y="232115"/>
                    <a:pt x="2244684" y="342759"/>
                    <a:pt x="2261528" y="567004"/>
                  </a:cubicBezTo>
                  <a:cubicBezTo>
                    <a:pt x="2278372" y="791249"/>
                    <a:pt x="2198744" y="898216"/>
                    <a:pt x="2261528" y="1134008"/>
                  </a:cubicBezTo>
                  <a:cubicBezTo>
                    <a:pt x="2044035" y="1173840"/>
                    <a:pt x="1938922" y="1096770"/>
                    <a:pt x="1741377" y="1134008"/>
                  </a:cubicBezTo>
                  <a:cubicBezTo>
                    <a:pt x="1543832" y="1171246"/>
                    <a:pt x="1400148" y="1074748"/>
                    <a:pt x="1153379" y="1134008"/>
                  </a:cubicBezTo>
                  <a:cubicBezTo>
                    <a:pt x="906610" y="1193268"/>
                    <a:pt x="861448" y="1078894"/>
                    <a:pt x="610613" y="1134008"/>
                  </a:cubicBezTo>
                  <a:cubicBezTo>
                    <a:pt x="359778" y="1189122"/>
                    <a:pt x="251638" y="1089975"/>
                    <a:pt x="0" y="1134008"/>
                  </a:cubicBezTo>
                  <a:cubicBezTo>
                    <a:pt x="-17550" y="978977"/>
                    <a:pt x="5135" y="787980"/>
                    <a:pt x="0" y="544324"/>
                  </a:cubicBezTo>
                  <a:cubicBezTo>
                    <a:pt x="-5135" y="300668"/>
                    <a:pt x="3864" y="186682"/>
                    <a:pt x="0" y="0"/>
                  </a:cubicBezTo>
                  <a:close/>
                </a:path>
                <a:path w="2261528" h="1134008" stroke="0" extrusionOk="0">
                  <a:moveTo>
                    <a:pt x="0" y="0"/>
                  </a:moveTo>
                  <a:cubicBezTo>
                    <a:pt x="141977" y="-47036"/>
                    <a:pt x="275850" y="39404"/>
                    <a:pt x="520151" y="0"/>
                  </a:cubicBezTo>
                  <a:cubicBezTo>
                    <a:pt x="764452" y="-39404"/>
                    <a:pt x="993691" y="36828"/>
                    <a:pt x="1130764" y="0"/>
                  </a:cubicBezTo>
                  <a:cubicBezTo>
                    <a:pt x="1267837" y="-36828"/>
                    <a:pt x="1456945" y="57710"/>
                    <a:pt x="1650915" y="0"/>
                  </a:cubicBezTo>
                  <a:cubicBezTo>
                    <a:pt x="1844885" y="-57710"/>
                    <a:pt x="1995241" y="45080"/>
                    <a:pt x="2261528" y="0"/>
                  </a:cubicBezTo>
                  <a:cubicBezTo>
                    <a:pt x="2318393" y="129498"/>
                    <a:pt x="2218138" y="295021"/>
                    <a:pt x="2261528" y="532984"/>
                  </a:cubicBezTo>
                  <a:cubicBezTo>
                    <a:pt x="2304918" y="770947"/>
                    <a:pt x="2228314" y="865001"/>
                    <a:pt x="2261528" y="1134008"/>
                  </a:cubicBezTo>
                  <a:cubicBezTo>
                    <a:pt x="2076032" y="1169351"/>
                    <a:pt x="1807814" y="1115974"/>
                    <a:pt x="1650915" y="1134008"/>
                  </a:cubicBezTo>
                  <a:cubicBezTo>
                    <a:pt x="1494016" y="1152042"/>
                    <a:pt x="1232289" y="1069122"/>
                    <a:pt x="1085533" y="1134008"/>
                  </a:cubicBezTo>
                  <a:cubicBezTo>
                    <a:pt x="938777" y="1198894"/>
                    <a:pt x="751084" y="1122387"/>
                    <a:pt x="497536" y="1134008"/>
                  </a:cubicBezTo>
                  <a:cubicBezTo>
                    <a:pt x="243988" y="1145629"/>
                    <a:pt x="138160" y="1093131"/>
                    <a:pt x="0" y="1134008"/>
                  </a:cubicBezTo>
                  <a:cubicBezTo>
                    <a:pt x="-22592" y="933254"/>
                    <a:pt x="48688" y="762405"/>
                    <a:pt x="0" y="567004"/>
                  </a:cubicBezTo>
                  <a:cubicBezTo>
                    <a:pt x="-48688" y="371603"/>
                    <a:pt x="60365" y="183919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029700-E7E8-4497-9D27-B47909FBA54D}"/>
                </a:ext>
              </a:extLst>
            </p:cNvPr>
            <p:cNvSpPr txBox="1"/>
            <p:nvPr/>
          </p:nvSpPr>
          <p:spPr>
            <a:xfrm>
              <a:off x="1555925" y="-468826"/>
              <a:ext cx="2149064" cy="1077218"/>
            </a:xfrm>
            <a:custGeom>
              <a:avLst/>
              <a:gdLst>
                <a:gd name="connsiteX0" fmla="*/ 0 w 2149063"/>
                <a:gd name="connsiteY0" fmla="*/ 0 h 1077218"/>
                <a:gd name="connsiteX1" fmla="*/ 537266 w 2149063"/>
                <a:gd name="connsiteY1" fmla="*/ 0 h 1077218"/>
                <a:gd name="connsiteX2" fmla="*/ 1117513 w 2149063"/>
                <a:gd name="connsiteY2" fmla="*/ 0 h 1077218"/>
                <a:gd name="connsiteX3" fmla="*/ 1590307 w 2149063"/>
                <a:gd name="connsiteY3" fmla="*/ 0 h 1077218"/>
                <a:gd name="connsiteX4" fmla="*/ 2149063 w 2149063"/>
                <a:gd name="connsiteY4" fmla="*/ 0 h 1077218"/>
                <a:gd name="connsiteX5" fmla="*/ 2149063 w 2149063"/>
                <a:gd name="connsiteY5" fmla="*/ 538609 h 1077218"/>
                <a:gd name="connsiteX6" fmla="*/ 2149063 w 2149063"/>
                <a:gd name="connsiteY6" fmla="*/ 1077218 h 1077218"/>
                <a:gd name="connsiteX7" fmla="*/ 1654779 w 2149063"/>
                <a:gd name="connsiteY7" fmla="*/ 1077218 h 1077218"/>
                <a:gd name="connsiteX8" fmla="*/ 1096022 w 2149063"/>
                <a:gd name="connsiteY8" fmla="*/ 1077218 h 1077218"/>
                <a:gd name="connsiteX9" fmla="*/ 580247 w 2149063"/>
                <a:gd name="connsiteY9" fmla="*/ 1077218 h 1077218"/>
                <a:gd name="connsiteX10" fmla="*/ 0 w 2149063"/>
                <a:gd name="connsiteY10" fmla="*/ 1077218 h 1077218"/>
                <a:gd name="connsiteX11" fmla="*/ 0 w 2149063"/>
                <a:gd name="connsiteY11" fmla="*/ 517065 h 1077218"/>
                <a:gd name="connsiteX12" fmla="*/ 0 w 2149063"/>
                <a:gd name="connsiteY12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9063" h="1077218" fill="none" extrusionOk="0">
                  <a:moveTo>
                    <a:pt x="0" y="0"/>
                  </a:moveTo>
                  <a:cubicBezTo>
                    <a:pt x="113369" y="-41311"/>
                    <a:pt x="399350" y="32492"/>
                    <a:pt x="537266" y="0"/>
                  </a:cubicBezTo>
                  <a:cubicBezTo>
                    <a:pt x="675182" y="-32492"/>
                    <a:pt x="988157" y="12263"/>
                    <a:pt x="1117513" y="0"/>
                  </a:cubicBezTo>
                  <a:cubicBezTo>
                    <a:pt x="1246869" y="-12263"/>
                    <a:pt x="1424760" y="24049"/>
                    <a:pt x="1590307" y="0"/>
                  </a:cubicBezTo>
                  <a:cubicBezTo>
                    <a:pt x="1755854" y="-24049"/>
                    <a:pt x="2036475" y="9423"/>
                    <a:pt x="2149063" y="0"/>
                  </a:cubicBezTo>
                  <a:cubicBezTo>
                    <a:pt x="2188711" y="256953"/>
                    <a:pt x="2088233" y="388704"/>
                    <a:pt x="2149063" y="538609"/>
                  </a:cubicBezTo>
                  <a:cubicBezTo>
                    <a:pt x="2209893" y="688514"/>
                    <a:pt x="2097891" y="941679"/>
                    <a:pt x="2149063" y="1077218"/>
                  </a:cubicBezTo>
                  <a:cubicBezTo>
                    <a:pt x="1948899" y="1105145"/>
                    <a:pt x="1898678" y="1027426"/>
                    <a:pt x="1654779" y="1077218"/>
                  </a:cubicBezTo>
                  <a:cubicBezTo>
                    <a:pt x="1410880" y="1127010"/>
                    <a:pt x="1224594" y="1067656"/>
                    <a:pt x="1096022" y="1077218"/>
                  </a:cubicBezTo>
                  <a:cubicBezTo>
                    <a:pt x="967450" y="1086780"/>
                    <a:pt x="792409" y="1024386"/>
                    <a:pt x="580247" y="1077218"/>
                  </a:cubicBezTo>
                  <a:cubicBezTo>
                    <a:pt x="368086" y="1130050"/>
                    <a:pt x="226785" y="1007608"/>
                    <a:pt x="0" y="1077218"/>
                  </a:cubicBezTo>
                  <a:cubicBezTo>
                    <a:pt x="-56724" y="806663"/>
                    <a:pt x="67214" y="705284"/>
                    <a:pt x="0" y="517065"/>
                  </a:cubicBezTo>
                  <a:cubicBezTo>
                    <a:pt x="-67214" y="328846"/>
                    <a:pt x="21680" y="256605"/>
                    <a:pt x="0" y="0"/>
                  </a:cubicBezTo>
                  <a:close/>
                </a:path>
                <a:path w="2149063" h="1077218" stroke="0" extrusionOk="0">
                  <a:moveTo>
                    <a:pt x="0" y="0"/>
                  </a:moveTo>
                  <a:cubicBezTo>
                    <a:pt x="130818" y="-17539"/>
                    <a:pt x="377293" y="40800"/>
                    <a:pt x="494284" y="0"/>
                  </a:cubicBezTo>
                  <a:cubicBezTo>
                    <a:pt x="611275" y="-40800"/>
                    <a:pt x="823394" y="62816"/>
                    <a:pt x="1074532" y="0"/>
                  </a:cubicBezTo>
                  <a:cubicBezTo>
                    <a:pt x="1325670" y="-62816"/>
                    <a:pt x="1354504" y="881"/>
                    <a:pt x="1568816" y="0"/>
                  </a:cubicBezTo>
                  <a:cubicBezTo>
                    <a:pt x="1783128" y="-881"/>
                    <a:pt x="1912246" y="5326"/>
                    <a:pt x="2149063" y="0"/>
                  </a:cubicBezTo>
                  <a:cubicBezTo>
                    <a:pt x="2189102" y="155690"/>
                    <a:pt x="2089929" y="314741"/>
                    <a:pt x="2149063" y="506292"/>
                  </a:cubicBezTo>
                  <a:cubicBezTo>
                    <a:pt x="2208197" y="697843"/>
                    <a:pt x="2140952" y="793542"/>
                    <a:pt x="2149063" y="1077218"/>
                  </a:cubicBezTo>
                  <a:cubicBezTo>
                    <a:pt x="1869947" y="1087418"/>
                    <a:pt x="1845173" y="1010697"/>
                    <a:pt x="1568816" y="1077218"/>
                  </a:cubicBezTo>
                  <a:cubicBezTo>
                    <a:pt x="1292459" y="1143739"/>
                    <a:pt x="1187797" y="1047473"/>
                    <a:pt x="1031550" y="1077218"/>
                  </a:cubicBezTo>
                  <a:cubicBezTo>
                    <a:pt x="875303" y="1106963"/>
                    <a:pt x="614009" y="1021208"/>
                    <a:pt x="472794" y="1077218"/>
                  </a:cubicBezTo>
                  <a:cubicBezTo>
                    <a:pt x="331579" y="1133228"/>
                    <a:pt x="161434" y="1035252"/>
                    <a:pt x="0" y="1077218"/>
                  </a:cubicBezTo>
                  <a:cubicBezTo>
                    <a:pt x="-44729" y="956399"/>
                    <a:pt x="54971" y="725293"/>
                    <a:pt x="0" y="538609"/>
                  </a:cubicBezTo>
                  <a:cubicBezTo>
                    <a:pt x="-54971" y="351925"/>
                    <a:pt x="45471" y="23596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 toán hỏi gì?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2A0781-29ED-485B-9802-D5D9D1D3DAC0}"/>
              </a:ext>
            </a:extLst>
          </p:cNvPr>
          <p:cNvCxnSpPr>
            <a:cxnSpLocks/>
          </p:cNvCxnSpPr>
          <p:nvPr/>
        </p:nvCxnSpPr>
        <p:spPr>
          <a:xfrm>
            <a:off x="1282725" y="4909866"/>
            <a:ext cx="33573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BFFE17F-79E4-4724-8E6A-B4FE238A56E1}"/>
              </a:ext>
            </a:extLst>
          </p:cNvPr>
          <p:cNvCxnSpPr>
            <a:cxnSpLocks/>
          </p:cNvCxnSpPr>
          <p:nvPr/>
        </p:nvCxnSpPr>
        <p:spPr>
          <a:xfrm>
            <a:off x="1282725" y="4984832"/>
            <a:ext cx="33573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4679A70-970E-48C7-AA68-8BE717E6D3B4}"/>
              </a:ext>
            </a:extLst>
          </p:cNvPr>
          <p:cNvSpPr txBox="1"/>
          <p:nvPr/>
        </p:nvSpPr>
        <p:spPr>
          <a:xfrm>
            <a:off x="3745906" y="5414198"/>
            <a:ext cx="4614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3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06732F-3903-4511-8688-137201E780C9}"/>
              </a:ext>
            </a:extLst>
          </p:cNvPr>
          <p:cNvCxnSpPr>
            <a:cxnSpLocks/>
          </p:cNvCxnSpPr>
          <p:nvPr/>
        </p:nvCxnSpPr>
        <p:spPr>
          <a:xfrm>
            <a:off x="1241808" y="5912714"/>
            <a:ext cx="3398269" cy="155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494822-3A8A-400B-BF85-254064E78347}"/>
              </a:ext>
            </a:extLst>
          </p:cNvPr>
          <p:cNvCxnSpPr>
            <a:cxnSpLocks/>
          </p:cNvCxnSpPr>
          <p:nvPr/>
        </p:nvCxnSpPr>
        <p:spPr>
          <a:xfrm>
            <a:off x="1241808" y="5987680"/>
            <a:ext cx="33982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C1C4217-7D28-41D5-AC42-97BB0E5F6DBB}"/>
              </a:ext>
            </a:extLst>
          </p:cNvPr>
          <p:cNvCxnSpPr>
            <a:cxnSpLocks/>
          </p:cNvCxnSpPr>
          <p:nvPr/>
        </p:nvCxnSpPr>
        <p:spPr>
          <a:xfrm>
            <a:off x="8204786" y="2438400"/>
            <a:ext cx="0" cy="326064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DB1B7E5-4B0A-47C5-88FC-59D0789604D3}"/>
              </a:ext>
            </a:extLst>
          </p:cNvPr>
          <p:cNvSpPr txBox="1"/>
          <p:nvPr/>
        </p:nvSpPr>
        <p:spPr>
          <a:xfrm rot="16200000">
            <a:off x="7150214" y="3974364"/>
            <a:ext cx="14977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15 dm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33AE0EB-6DF9-41D8-A6B3-1A6D9B96E241}"/>
              </a:ext>
            </a:extLst>
          </p:cNvPr>
          <p:cNvCxnSpPr>
            <a:cxnSpLocks/>
          </p:cNvCxnSpPr>
          <p:nvPr/>
        </p:nvCxnSpPr>
        <p:spPr>
          <a:xfrm>
            <a:off x="11169197" y="2873239"/>
            <a:ext cx="0" cy="282580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39CC08F-A85E-4A14-96FF-DCCD006A13AD}"/>
              </a:ext>
            </a:extLst>
          </p:cNvPr>
          <p:cNvSpPr txBox="1"/>
          <p:nvPr/>
        </p:nvSpPr>
        <p:spPr>
          <a:xfrm rot="5400000">
            <a:off x="10730608" y="4107952"/>
            <a:ext cx="14977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12 dm</a:t>
            </a:r>
          </a:p>
        </p:txBody>
      </p:sp>
    </p:spTree>
    <p:extLst>
      <p:ext uri="{BB962C8B-B14F-4D97-AF65-F5344CB8AC3E}">
        <p14:creationId xmlns:p14="http://schemas.microsoft.com/office/powerpoint/2010/main" val="1249970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2.96296E-6 L 1.45833E-6 -0.07223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7.40741E-7 L 1.45833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2.22222E-6 L 2.08333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7037E-6 L 3.75E-6 -0.07223 " pathEditMode="relative" rAng="0" ptsTypes="AA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4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CE9D69-E294-4340-AE9F-EE402ADAF654}"/>
              </a:ext>
            </a:extLst>
          </p:cNvPr>
          <p:cNvGrpSpPr/>
          <p:nvPr/>
        </p:nvGrpSpPr>
        <p:grpSpPr>
          <a:xfrm>
            <a:off x="516822" y="919867"/>
            <a:ext cx="11350833" cy="5513993"/>
            <a:chOff x="690199" y="1124654"/>
            <a:chExt cx="11350833" cy="5513993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06B55500-BE3F-450E-A63B-EC61DFFE64E9}"/>
                </a:ext>
              </a:extLst>
            </p:cNvPr>
            <p:cNvSpPr/>
            <p:nvPr/>
          </p:nvSpPr>
          <p:spPr>
            <a:xfrm>
              <a:off x="690199" y="1678293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FDFA0B65-8FB8-4A9F-8270-FAD9F8FF50DE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6F057D5D-6477-4746-AF94-28ACBB9777B0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33209BF0-C4CA-4615-A46A-004172FD620C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649B9CAD-025F-4FBF-9E71-19FBB942DC35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18D64561-0CD7-4FC9-8E25-9534B6AC929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1A53F418-5CB0-455A-8C6A-B60658992D01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C61999-2E1F-4DE9-9FFE-32F5A8665063}"/>
              </a:ext>
            </a:extLst>
          </p:cNvPr>
          <p:cNvGrpSpPr/>
          <p:nvPr/>
        </p:nvGrpSpPr>
        <p:grpSpPr>
          <a:xfrm>
            <a:off x="1415470" y="150783"/>
            <a:ext cx="9247349" cy="720060"/>
            <a:chOff x="1697027" y="121762"/>
            <a:chExt cx="1982366" cy="7200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564607-AB81-4097-8FD0-0C98EFDA79BA}"/>
                </a:ext>
              </a:extLst>
            </p:cNvPr>
            <p:cNvSpPr txBox="1"/>
            <p:nvPr/>
          </p:nvSpPr>
          <p:spPr>
            <a:xfrm>
              <a:off x="1697027" y="121762"/>
              <a:ext cx="1935764" cy="720060"/>
            </a:xfrm>
            <a:custGeom>
              <a:avLst/>
              <a:gdLst>
                <a:gd name="connsiteX0" fmla="*/ 0 w 1935764"/>
                <a:gd name="connsiteY0" fmla="*/ 0 h 720060"/>
                <a:gd name="connsiteX1" fmla="*/ 483941 w 1935764"/>
                <a:gd name="connsiteY1" fmla="*/ 0 h 720060"/>
                <a:gd name="connsiteX2" fmla="*/ 1006597 w 1935764"/>
                <a:gd name="connsiteY2" fmla="*/ 0 h 720060"/>
                <a:gd name="connsiteX3" fmla="*/ 1432465 w 1935764"/>
                <a:gd name="connsiteY3" fmla="*/ 0 h 720060"/>
                <a:gd name="connsiteX4" fmla="*/ 1935764 w 1935764"/>
                <a:gd name="connsiteY4" fmla="*/ 0 h 720060"/>
                <a:gd name="connsiteX5" fmla="*/ 1935764 w 1935764"/>
                <a:gd name="connsiteY5" fmla="*/ 360030 h 720060"/>
                <a:gd name="connsiteX6" fmla="*/ 1935764 w 1935764"/>
                <a:gd name="connsiteY6" fmla="*/ 720060 h 720060"/>
                <a:gd name="connsiteX7" fmla="*/ 1490538 w 1935764"/>
                <a:gd name="connsiteY7" fmla="*/ 720060 h 720060"/>
                <a:gd name="connsiteX8" fmla="*/ 987240 w 1935764"/>
                <a:gd name="connsiteY8" fmla="*/ 720060 h 720060"/>
                <a:gd name="connsiteX9" fmla="*/ 522656 w 1935764"/>
                <a:gd name="connsiteY9" fmla="*/ 720060 h 720060"/>
                <a:gd name="connsiteX10" fmla="*/ 0 w 1935764"/>
                <a:gd name="connsiteY10" fmla="*/ 720060 h 720060"/>
                <a:gd name="connsiteX11" fmla="*/ 0 w 1935764"/>
                <a:gd name="connsiteY11" fmla="*/ 345629 h 720060"/>
                <a:gd name="connsiteX12" fmla="*/ 0 w 1935764"/>
                <a:gd name="connsiteY12" fmla="*/ 0 h 72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5764" h="720060" fill="none" extrusionOk="0">
                  <a:moveTo>
                    <a:pt x="0" y="0"/>
                  </a:moveTo>
                  <a:cubicBezTo>
                    <a:pt x="196468" y="-43559"/>
                    <a:pt x="333648" y="31154"/>
                    <a:pt x="483941" y="0"/>
                  </a:cubicBezTo>
                  <a:cubicBezTo>
                    <a:pt x="634234" y="-31154"/>
                    <a:pt x="865322" y="28419"/>
                    <a:pt x="1006597" y="0"/>
                  </a:cubicBezTo>
                  <a:cubicBezTo>
                    <a:pt x="1147872" y="-28419"/>
                    <a:pt x="1233849" y="7357"/>
                    <a:pt x="1432465" y="0"/>
                  </a:cubicBezTo>
                  <a:cubicBezTo>
                    <a:pt x="1631081" y="-7357"/>
                    <a:pt x="1746899" y="13406"/>
                    <a:pt x="1935764" y="0"/>
                  </a:cubicBezTo>
                  <a:cubicBezTo>
                    <a:pt x="1969982" y="82701"/>
                    <a:pt x="1926591" y="212058"/>
                    <a:pt x="1935764" y="360030"/>
                  </a:cubicBezTo>
                  <a:cubicBezTo>
                    <a:pt x="1944937" y="508002"/>
                    <a:pt x="1915112" y="600135"/>
                    <a:pt x="1935764" y="720060"/>
                  </a:cubicBezTo>
                  <a:cubicBezTo>
                    <a:pt x="1725407" y="736415"/>
                    <a:pt x="1593687" y="678860"/>
                    <a:pt x="1490538" y="720060"/>
                  </a:cubicBezTo>
                  <a:cubicBezTo>
                    <a:pt x="1387389" y="761260"/>
                    <a:pt x="1209316" y="684086"/>
                    <a:pt x="987240" y="720060"/>
                  </a:cubicBezTo>
                  <a:cubicBezTo>
                    <a:pt x="765164" y="756034"/>
                    <a:pt x="669339" y="718122"/>
                    <a:pt x="522656" y="720060"/>
                  </a:cubicBezTo>
                  <a:cubicBezTo>
                    <a:pt x="375973" y="721998"/>
                    <a:pt x="143866" y="665941"/>
                    <a:pt x="0" y="720060"/>
                  </a:cubicBezTo>
                  <a:cubicBezTo>
                    <a:pt x="-24130" y="552411"/>
                    <a:pt x="14704" y="528791"/>
                    <a:pt x="0" y="345629"/>
                  </a:cubicBezTo>
                  <a:cubicBezTo>
                    <a:pt x="-14704" y="162467"/>
                    <a:pt x="17487" y="119486"/>
                    <a:pt x="0" y="0"/>
                  </a:cubicBezTo>
                  <a:close/>
                </a:path>
                <a:path w="1935764" h="720060" stroke="0" extrusionOk="0">
                  <a:moveTo>
                    <a:pt x="0" y="0"/>
                  </a:moveTo>
                  <a:cubicBezTo>
                    <a:pt x="108055" y="-25360"/>
                    <a:pt x="242500" y="24312"/>
                    <a:pt x="445226" y="0"/>
                  </a:cubicBezTo>
                  <a:cubicBezTo>
                    <a:pt x="647952" y="-24312"/>
                    <a:pt x="713009" y="32059"/>
                    <a:pt x="967882" y="0"/>
                  </a:cubicBezTo>
                  <a:cubicBezTo>
                    <a:pt x="1222755" y="-32059"/>
                    <a:pt x="1280457" y="21800"/>
                    <a:pt x="1413108" y="0"/>
                  </a:cubicBezTo>
                  <a:cubicBezTo>
                    <a:pt x="1545759" y="-21800"/>
                    <a:pt x="1811421" y="62037"/>
                    <a:pt x="1935764" y="0"/>
                  </a:cubicBezTo>
                  <a:cubicBezTo>
                    <a:pt x="1956142" y="140922"/>
                    <a:pt x="1916589" y="209021"/>
                    <a:pt x="1935764" y="338428"/>
                  </a:cubicBezTo>
                  <a:cubicBezTo>
                    <a:pt x="1954939" y="467835"/>
                    <a:pt x="1934392" y="531608"/>
                    <a:pt x="1935764" y="720060"/>
                  </a:cubicBezTo>
                  <a:cubicBezTo>
                    <a:pt x="1763530" y="747199"/>
                    <a:pt x="1552064" y="675458"/>
                    <a:pt x="1413108" y="720060"/>
                  </a:cubicBezTo>
                  <a:cubicBezTo>
                    <a:pt x="1274152" y="764662"/>
                    <a:pt x="1129703" y="663508"/>
                    <a:pt x="929167" y="720060"/>
                  </a:cubicBezTo>
                  <a:cubicBezTo>
                    <a:pt x="728631" y="776612"/>
                    <a:pt x="602032" y="679908"/>
                    <a:pt x="425868" y="720060"/>
                  </a:cubicBezTo>
                  <a:cubicBezTo>
                    <a:pt x="249704" y="760212"/>
                    <a:pt x="209739" y="669402"/>
                    <a:pt x="0" y="720060"/>
                  </a:cubicBezTo>
                  <a:cubicBezTo>
                    <a:pt x="-7080" y="546694"/>
                    <a:pt x="31180" y="502854"/>
                    <a:pt x="0" y="360030"/>
                  </a:cubicBezTo>
                  <a:cubicBezTo>
                    <a:pt x="-31180" y="217206"/>
                    <a:pt x="25447" y="139681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5087EC-6C42-4A0E-8C9F-FABF3566D99C}"/>
                </a:ext>
              </a:extLst>
            </p:cNvPr>
            <p:cNvSpPr txBox="1"/>
            <p:nvPr/>
          </p:nvSpPr>
          <p:spPr>
            <a:xfrm>
              <a:off x="1762185" y="211853"/>
              <a:ext cx="1917208" cy="523220"/>
            </a:xfrm>
            <a:custGeom>
              <a:avLst/>
              <a:gdLst>
                <a:gd name="connsiteX0" fmla="*/ 0 w 1917208"/>
                <a:gd name="connsiteY0" fmla="*/ 0 h 523220"/>
                <a:gd name="connsiteX1" fmla="*/ 517646 w 1917208"/>
                <a:gd name="connsiteY1" fmla="*/ 0 h 523220"/>
                <a:gd name="connsiteX2" fmla="*/ 939432 w 1917208"/>
                <a:gd name="connsiteY2" fmla="*/ 0 h 523220"/>
                <a:gd name="connsiteX3" fmla="*/ 1437906 w 1917208"/>
                <a:gd name="connsiteY3" fmla="*/ 0 h 523220"/>
                <a:gd name="connsiteX4" fmla="*/ 1917208 w 1917208"/>
                <a:gd name="connsiteY4" fmla="*/ 0 h 523220"/>
                <a:gd name="connsiteX5" fmla="*/ 1917208 w 1917208"/>
                <a:gd name="connsiteY5" fmla="*/ 523220 h 523220"/>
                <a:gd name="connsiteX6" fmla="*/ 1437906 w 1917208"/>
                <a:gd name="connsiteY6" fmla="*/ 523220 h 523220"/>
                <a:gd name="connsiteX7" fmla="*/ 1016120 w 1917208"/>
                <a:gd name="connsiteY7" fmla="*/ 523220 h 523220"/>
                <a:gd name="connsiteX8" fmla="*/ 498474 w 1917208"/>
                <a:gd name="connsiteY8" fmla="*/ 523220 h 523220"/>
                <a:gd name="connsiteX9" fmla="*/ 0 w 1917208"/>
                <a:gd name="connsiteY9" fmla="*/ 523220 h 523220"/>
                <a:gd name="connsiteX10" fmla="*/ 0 w 1917208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7208" h="523220" fill="none" extrusionOk="0">
                  <a:moveTo>
                    <a:pt x="0" y="0"/>
                  </a:moveTo>
                  <a:cubicBezTo>
                    <a:pt x="245618" y="-36185"/>
                    <a:pt x="389248" y="5924"/>
                    <a:pt x="517646" y="0"/>
                  </a:cubicBezTo>
                  <a:cubicBezTo>
                    <a:pt x="646044" y="-5924"/>
                    <a:pt x="769443" y="37581"/>
                    <a:pt x="939432" y="0"/>
                  </a:cubicBezTo>
                  <a:cubicBezTo>
                    <a:pt x="1109421" y="-37581"/>
                    <a:pt x="1251286" y="35239"/>
                    <a:pt x="1437906" y="0"/>
                  </a:cubicBezTo>
                  <a:cubicBezTo>
                    <a:pt x="1624526" y="-35239"/>
                    <a:pt x="1681262" y="28125"/>
                    <a:pt x="1917208" y="0"/>
                  </a:cubicBezTo>
                  <a:cubicBezTo>
                    <a:pt x="1941537" y="180861"/>
                    <a:pt x="1916720" y="386942"/>
                    <a:pt x="1917208" y="523220"/>
                  </a:cubicBezTo>
                  <a:cubicBezTo>
                    <a:pt x="1693723" y="543832"/>
                    <a:pt x="1564523" y="490876"/>
                    <a:pt x="1437906" y="523220"/>
                  </a:cubicBezTo>
                  <a:cubicBezTo>
                    <a:pt x="1311289" y="555564"/>
                    <a:pt x="1188652" y="510617"/>
                    <a:pt x="1016120" y="523220"/>
                  </a:cubicBezTo>
                  <a:cubicBezTo>
                    <a:pt x="843588" y="535823"/>
                    <a:pt x="683494" y="499375"/>
                    <a:pt x="498474" y="523220"/>
                  </a:cubicBezTo>
                  <a:cubicBezTo>
                    <a:pt x="313454" y="547065"/>
                    <a:pt x="192716" y="476996"/>
                    <a:pt x="0" y="523220"/>
                  </a:cubicBezTo>
                  <a:cubicBezTo>
                    <a:pt x="-39560" y="262910"/>
                    <a:pt x="24782" y="214851"/>
                    <a:pt x="0" y="0"/>
                  </a:cubicBezTo>
                  <a:close/>
                </a:path>
                <a:path w="1917208" h="523220" stroke="0" extrusionOk="0">
                  <a:moveTo>
                    <a:pt x="0" y="0"/>
                  </a:moveTo>
                  <a:cubicBezTo>
                    <a:pt x="170523" y="-27886"/>
                    <a:pt x="253739" y="35014"/>
                    <a:pt x="440958" y="0"/>
                  </a:cubicBezTo>
                  <a:cubicBezTo>
                    <a:pt x="628177" y="-35014"/>
                    <a:pt x="765903" y="49850"/>
                    <a:pt x="958604" y="0"/>
                  </a:cubicBezTo>
                  <a:cubicBezTo>
                    <a:pt x="1151305" y="-49850"/>
                    <a:pt x="1292422" y="47181"/>
                    <a:pt x="1399562" y="0"/>
                  </a:cubicBezTo>
                  <a:cubicBezTo>
                    <a:pt x="1506702" y="-47181"/>
                    <a:pt x="1754369" y="11403"/>
                    <a:pt x="1917208" y="0"/>
                  </a:cubicBezTo>
                  <a:cubicBezTo>
                    <a:pt x="1951831" y="195095"/>
                    <a:pt x="1879749" y="355183"/>
                    <a:pt x="1917208" y="523220"/>
                  </a:cubicBezTo>
                  <a:cubicBezTo>
                    <a:pt x="1736835" y="532493"/>
                    <a:pt x="1616636" y="471787"/>
                    <a:pt x="1476250" y="523220"/>
                  </a:cubicBezTo>
                  <a:cubicBezTo>
                    <a:pt x="1335864" y="574653"/>
                    <a:pt x="1194992" y="475345"/>
                    <a:pt x="1016120" y="523220"/>
                  </a:cubicBezTo>
                  <a:cubicBezTo>
                    <a:pt x="837248" y="571095"/>
                    <a:pt x="713294" y="518467"/>
                    <a:pt x="536818" y="523220"/>
                  </a:cubicBezTo>
                  <a:cubicBezTo>
                    <a:pt x="360342" y="527973"/>
                    <a:pt x="189535" y="460076"/>
                    <a:pt x="0" y="523220"/>
                  </a:cubicBezTo>
                  <a:cubicBezTo>
                    <a:pt x="-36226" y="371327"/>
                    <a:pt x="17894" y="21712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仓耳今楷05-6763 W05" panose="02020400000000000000" pitchFamily="18" charset="-122"/>
                  <a:cs typeface="+mn-cs"/>
                </a:rPr>
                <a:t>B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ài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6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Ước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l</a:t>
              </a:r>
              <a:r>
                <a:rPr lang="vi-VN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ư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ợng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chiều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rộng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lớp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06AFA730-2D9E-4F00-8493-343374630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926" flipH="1">
            <a:off x="187050" y="3258178"/>
            <a:ext cx="3631879" cy="363478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9B5B26B-9B0E-4DFA-8136-F2E155F3860B}"/>
              </a:ext>
            </a:extLst>
          </p:cNvPr>
          <p:cNvGrpSpPr/>
          <p:nvPr/>
        </p:nvGrpSpPr>
        <p:grpSpPr>
          <a:xfrm>
            <a:off x="4275397" y="3477031"/>
            <a:ext cx="7177548" cy="3018504"/>
            <a:chOff x="452284" y="3447050"/>
            <a:chExt cx="6296025" cy="1981200"/>
          </a:xfrm>
        </p:grpSpPr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7D44A03-8670-4BA2-AA00-E136A232A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84" y="3447050"/>
              <a:ext cx="6296025" cy="198120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E1D25F0-04AC-47A7-892F-31012FD93D4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93" y="3668487"/>
              <a:ext cx="4605674" cy="0"/>
            </a:xfrm>
            <a:prstGeom prst="straightConnector1">
              <a:avLst/>
            </a:prstGeom>
            <a:ln w="19050">
              <a:solidFill>
                <a:srgbClr val="D8291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06AC2D5-3DFC-4041-A433-B8D1FE37A12C}"/>
              </a:ext>
            </a:extLst>
          </p:cNvPr>
          <p:cNvSpPr txBox="1"/>
          <p:nvPr/>
        </p:nvSpPr>
        <p:spPr>
          <a:xfrm>
            <a:off x="6426653" y="1803177"/>
            <a:ext cx="3745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Ước lượng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 .?.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 .?.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F17C3-AB8A-4FD3-A2C2-13260814DBC3}"/>
              </a:ext>
            </a:extLst>
          </p:cNvPr>
          <p:cNvSpPr txBox="1"/>
          <p:nvPr/>
        </p:nvSpPr>
        <p:spPr>
          <a:xfrm>
            <a:off x="7056531" y="3198167"/>
            <a:ext cx="161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Chiều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dài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BACE0-EB8B-4C69-9D19-DF52DAF342FC}"/>
              </a:ext>
            </a:extLst>
          </p:cNvPr>
          <p:cNvSpPr txBox="1"/>
          <p:nvPr/>
        </p:nvSpPr>
        <p:spPr>
          <a:xfrm rot="4001582">
            <a:off x="10354361" y="4285036"/>
            <a:ext cx="161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Chiều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1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-1" y="0"/>
            <a:ext cx="12190414" cy="6858000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758E21EC-1F05-4038-8BD4-304C8D30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651" y="3050146"/>
            <a:ext cx="3804806" cy="38078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57B956F-5C82-4095-9D4B-D04312C7FB64}"/>
              </a:ext>
            </a:extLst>
          </p:cNvPr>
          <p:cNvGrpSpPr/>
          <p:nvPr/>
        </p:nvGrpSpPr>
        <p:grpSpPr>
          <a:xfrm>
            <a:off x="601292" y="-201656"/>
            <a:ext cx="4740434" cy="4251248"/>
            <a:chOff x="1806978" y="-796948"/>
            <a:chExt cx="4966880" cy="4751108"/>
          </a:xfrm>
        </p:grpSpPr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2ECFE70-C5BB-4810-A0E3-D1D20C04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978" y="-796948"/>
              <a:ext cx="4966880" cy="47511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E987F0-F10C-4098-AD4C-643192EB6C1F}"/>
                </a:ext>
              </a:extLst>
            </p:cNvPr>
            <p:cNvSpPr txBox="1"/>
            <p:nvPr/>
          </p:nvSpPr>
          <p:spPr>
            <a:xfrm>
              <a:off x="2621238" y="1148034"/>
              <a:ext cx="3745473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thực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tế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51CBBF-75F4-4B2E-AC27-6C9889C8EF26}"/>
              </a:ext>
            </a:extLst>
          </p:cNvPr>
          <p:cNvGrpSpPr/>
          <p:nvPr/>
        </p:nvGrpSpPr>
        <p:grpSpPr>
          <a:xfrm>
            <a:off x="4924594" y="794961"/>
            <a:ext cx="6918185" cy="5460375"/>
            <a:chOff x="5270268" y="1924026"/>
            <a:chExt cx="6918185" cy="4007485"/>
          </a:xfrm>
        </p:grpSpPr>
        <p:pic>
          <p:nvPicPr>
            <p:cNvPr id="21" name="Picture 20" descr="A picture containing text, monitor, screen, computer&#10;&#10;Description automatically generated">
              <a:extLst>
                <a:ext uri="{FF2B5EF4-FFF2-40B4-BE49-F238E27FC236}">
                  <a16:creationId xmlns:a16="http://schemas.microsoft.com/office/drawing/2014/main" id="{324E5922-59B7-424E-983C-ABCCD549C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7371">
              <a:off x="5270268" y="1924026"/>
              <a:ext cx="6918185" cy="40074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CFAD34-BF03-4CA6-B25C-117BF7F9D209}"/>
                </a:ext>
              </a:extLst>
            </p:cNvPr>
            <p:cNvSpPr txBox="1"/>
            <p:nvPr/>
          </p:nvSpPr>
          <p:spPr>
            <a:xfrm rot="21058571">
              <a:off x="6324763" y="3117239"/>
              <a:ext cx="55081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Ở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à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em 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ã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y ước lượng một số đồ d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ù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ng gia đình theo đơn vị đề – xi – 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é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 v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à</a:t>
              </a: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ghi nhận lại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bố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mẹ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kiểm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nhé</a:t>
              </a:r>
              <a:endPara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367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09480A-1FDA-4E7E-89CB-1C28166FA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01" y="132804"/>
            <a:ext cx="7806797" cy="53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2D6E6-1494-47F4-A3AF-20B8E524D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9033" r="16613" b="6810"/>
          <a:stretch/>
        </p:blipFill>
        <p:spPr>
          <a:xfrm>
            <a:off x="0" y="0"/>
            <a:ext cx="12192000" cy="6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1FA79C-9917-4996-90CC-8067A710BB9D}"/>
              </a:ext>
            </a:extLst>
          </p:cNvPr>
          <p:cNvSpPr txBox="1"/>
          <p:nvPr/>
        </p:nvSpPr>
        <p:spPr>
          <a:xfrm>
            <a:off x="1364149" y="1061072"/>
            <a:ext cx="9463701" cy="4247317"/>
          </a:xfrm>
          <a:prstGeom prst="rect">
            <a:avLst/>
          </a:prstGeom>
          <a:solidFill>
            <a:srgbClr val="E7E6E6">
              <a:lumMod val="2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6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6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cm.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3B787C0-7DB8-4365-A483-24CBFF949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8346"/>
          <a:stretch/>
        </p:blipFill>
        <p:spPr>
          <a:xfrm>
            <a:off x="2130458" y="306044"/>
            <a:ext cx="8795208" cy="516069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D55B56D-8E69-4918-8B7D-328E0ED93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27" y="1860650"/>
            <a:ext cx="5810740" cy="15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579FD9-A76A-4763-A5FC-63ED12D9E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57809" y="1484236"/>
            <a:ext cx="2992966" cy="48086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AA6254-3A19-49B8-91D2-36B9E4B4B5E3}"/>
              </a:ext>
            </a:extLst>
          </p:cNvPr>
          <p:cNvSpPr txBox="1"/>
          <p:nvPr/>
        </p:nvSpPr>
        <p:spPr>
          <a:xfrm>
            <a:off x="2363423" y="3236629"/>
            <a:ext cx="1022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 – xi – mét là đơn vị đo độ dài (cả thế giới đều dùng).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985C28-55DB-4587-A8CE-603CC4ED5291}"/>
              </a:ext>
            </a:extLst>
          </p:cNvPr>
          <p:cNvSpPr txBox="1"/>
          <p:nvPr/>
        </p:nvSpPr>
        <p:spPr>
          <a:xfrm>
            <a:off x="2363423" y="4043295"/>
            <a:ext cx="923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– xi – m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tắt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dm,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– xi – m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AC7757-7D66-487A-96EF-26BF3851D733}"/>
              </a:ext>
            </a:extLst>
          </p:cNvPr>
          <p:cNvSpPr/>
          <p:nvPr/>
        </p:nvSpPr>
        <p:spPr>
          <a:xfrm>
            <a:off x="2135973" y="3429000"/>
            <a:ext cx="224558" cy="2102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9527C36-EEDA-4734-B1CD-399B8D679279}"/>
              </a:ext>
            </a:extLst>
          </p:cNvPr>
          <p:cNvSpPr/>
          <p:nvPr/>
        </p:nvSpPr>
        <p:spPr>
          <a:xfrm>
            <a:off x="2135973" y="4223595"/>
            <a:ext cx="246305" cy="21746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46E03B-7306-42BC-8D35-A91A5DFA12ED}"/>
              </a:ext>
            </a:extLst>
          </p:cNvPr>
          <p:cNvGrpSpPr/>
          <p:nvPr/>
        </p:nvGrpSpPr>
        <p:grpSpPr>
          <a:xfrm>
            <a:off x="2635470" y="175158"/>
            <a:ext cx="6013534" cy="2952185"/>
            <a:chOff x="2020978" y="1088685"/>
            <a:chExt cx="6013534" cy="2952185"/>
          </a:xfrm>
        </p:grpSpPr>
        <p:pic>
          <p:nvPicPr>
            <p:cNvPr id="23" name="Picture 22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46F39F92-3CEF-4475-A935-308AF9936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7" b="18346"/>
            <a:stretch/>
          </p:blipFill>
          <p:spPr>
            <a:xfrm>
              <a:off x="2020978" y="1088685"/>
              <a:ext cx="6013534" cy="2952185"/>
            </a:xfrm>
            <a:prstGeom prst="rect">
              <a:avLst/>
            </a:prstGeom>
          </p:spPr>
        </p:pic>
        <p:pic>
          <p:nvPicPr>
            <p:cNvPr id="3" name="Picture 2" descr="Red letters and numbers&#10;&#10;Description automatically generated with low confidence">
              <a:extLst>
                <a:ext uri="{FF2B5EF4-FFF2-40B4-BE49-F238E27FC236}">
                  <a16:creationId xmlns:a16="http://schemas.microsoft.com/office/drawing/2014/main" id="{BFE3D718-A33D-4D66-A129-267FF5D64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443" y="2229493"/>
              <a:ext cx="4472291" cy="670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651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76CCDBB-3368-454C-BE3E-1A8CEF316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5602435" y="1718561"/>
            <a:ext cx="5935629" cy="1080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E3D6BD-D92A-43C1-A0AA-6238E4D88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9" y="1527997"/>
            <a:ext cx="1285568" cy="1285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7BB4FB-3BA8-4AD8-95C7-4E2E31B2F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9" y="1527997"/>
            <a:ext cx="1285568" cy="12855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09AB60-334D-4538-A432-D2D915517B92}"/>
              </a:ext>
            </a:extLst>
          </p:cNvPr>
          <p:cNvSpPr txBox="1"/>
          <p:nvPr/>
        </p:nvSpPr>
        <p:spPr>
          <a:xfrm>
            <a:off x="909126" y="1474202"/>
            <a:ext cx="4999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Thực hiện vào bảng con</a:t>
            </a:r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CA35CF36-D6F3-44E7-972E-B1A7DFD53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90634" flipH="1">
            <a:off x="498733" y="2100690"/>
            <a:ext cx="832415" cy="1280752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F1E8AF28-DF04-47BE-9DF3-B2BD776B6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90634">
            <a:off x="4325918" y="2085534"/>
            <a:ext cx="944671" cy="128075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F4BCF8BF-26B2-4912-81BE-4CBAE8F12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6132">
            <a:off x="611063" y="4140974"/>
            <a:ext cx="944671" cy="1280752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53441FE4-99E8-4047-BC64-2F188623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53848" y="4140974"/>
            <a:ext cx="888809" cy="12807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97479E-F652-491F-8FDA-543796AC293E}"/>
              </a:ext>
            </a:extLst>
          </p:cNvPr>
          <p:cNvSpPr/>
          <p:nvPr/>
        </p:nvSpPr>
        <p:spPr>
          <a:xfrm>
            <a:off x="5921433" y="1680221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9A58F-B5E3-4842-B68B-BA8713DDA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1527997"/>
            <a:ext cx="1285568" cy="128556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505E5E8-B54F-4CD5-B5C6-4227200F12AA}"/>
              </a:ext>
            </a:extLst>
          </p:cNvPr>
          <p:cNvSpPr/>
          <p:nvPr/>
        </p:nvSpPr>
        <p:spPr>
          <a:xfrm>
            <a:off x="6264148" y="1680221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C5CE46-C708-41C9-B9C5-AABBE2DBC558}"/>
              </a:ext>
            </a:extLst>
          </p:cNvPr>
          <p:cNvCxnSpPr>
            <a:cxnSpLocks/>
          </p:cNvCxnSpPr>
          <p:nvPr/>
        </p:nvCxnSpPr>
        <p:spPr>
          <a:xfrm>
            <a:off x="6014115" y="1718561"/>
            <a:ext cx="2963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 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673D44FF-DC81-4E4E-903F-F362CBA9B0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12935"/>
          <a:stretch/>
        </p:blipFill>
        <p:spPr>
          <a:xfrm>
            <a:off x="1536294" y="2791829"/>
            <a:ext cx="2802821" cy="201218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06106E5-D319-4659-A022-88198AD668D1}"/>
              </a:ext>
            </a:extLst>
          </p:cNvPr>
          <p:cNvGrpSpPr/>
          <p:nvPr/>
        </p:nvGrpSpPr>
        <p:grpSpPr>
          <a:xfrm>
            <a:off x="5967774" y="4398060"/>
            <a:ext cx="5715152" cy="1538318"/>
            <a:chOff x="3268861" y="4365615"/>
            <a:chExt cx="6978572" cy="1979526"/>
          </a:xfrm>
        </p:grpSpPr>
        <p:sp>
          <p:nvSpPr>
            <p:cNvPr id="27" name="Thought Bubble: Cloud 26">
              <a:extLst>
                <a:ext uri="{FF2B5EF4-FFF2-40B4-BE49-F238E27FC236}">
                  <a16:creationId xmlns:a16="http://schemas.microsoft.com/office/drawing/2014/main" id="{02DECD60-E5B5-462E-AA7E-93D23CA5FEBF}"/>
                </a:ext>
              </a:extLst>
            </p:cNvPr>
            <p:cNvSpPr/>
            <p:nvPr/>
          </p:nvSpPr>
          <p:spPr>
            <a:xfrm>
              <a:off x="3268861" y="4365615"/>
              <a:ext cx="6633049" cy="1979526"/>
            </a:xfrm>
            <a:prstGeom prst="cloudCallout">
              <a:avLst>
                <a:gd name="adj1" fmla="val -40136"/>
                <a:gd name="adj2" fmla="val -166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78B4E-C526-4647-AC6B-CAB82143D213}"/>
                </a:ext>
              </a:extLst>
            </p:cNvPr>
            <p:cNvSpPr txBox="1"/>
            <p:nvPr/>
          </p:nvSpPr>
          <p:spPr>
            <a:xfrm>
              <a:off x="4017989" y="4889202"/>
              <a:ext cx="6229444" cy="75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Bước 1: Chấm 1 điểm </a:t>
              </a:r>
              <a:endPara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964829-EC46-49B9-A56C-35594F408DD0}"/>
              </a:ext>
            </a:extLst>
          </p:cNvPr>
          <p:cNvGrpSpPr/>
          <p:nvPr/>
        </p:nvGrpSpPr>
        <p:grpSpPr>
          <a:xfrm>
            <a:off x="5359951" y="4243064"/>
            <a:ext cx="6416633" cy="2281467"/>
            <a:chOff x="2466909" y="3041584"/>
            <a:chExt cx="7835126" cy="2206687"/>
          </a:xfrm>
        </p:grpSpPr>
        <p:sp>
          <p:nvSpPr>
            <p:cNvPr id="30" name="Thought Bubble: Cloud 29">
              <a:extLst>
                <a:ext uri="{FF2B5EF4-FFF2-40B4-BE49-F238E27FC236}">
                  <a16:creationId xmlns:a16="http://schemas.microsoft.com/office/drawing/2014/main" id="{6D2F5647-4173-495C-804A-DBDF3CEAE0F4}"/>
                </a:ext>
              </a:extLst>
            </p:cNvPr>
            <p:cNvSpPr/>
            <p:nvPr/>
          </p:nvSpPr>
          <p:spPr>
            <a:xfrm>
              <a:off x="2466909" y="3041584"/>
              <a:ext cx="7746447" cy="2206687"/>
            </a:xfrm>
            <a:prstGeom prst="cloudCallout">
              <a:avLst>
                <a:gd name="adj1" fmla="val -40136"/>
                <a:gd name="adj2" fmla="val -166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D25088-E855-48D6-B321-9423FE4492FC}"/>
                </a:ext>
              </a:extLst>
            </p:cNvPr>
            <p:cNvSpPr txBox="1"/>
            <p:nvPr/>
          </p:nvSpPr>
          <p:spPr>
            <a:xfrm>
              <a:off x="3426609" y="3358181"/>
              <a:ext cx="6875426" cy="151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Bước 2: D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ù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ng thước để x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á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 định điểm thứ hai c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á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 điểm thứ nhất 1 cm</a:t>
              </a:r>
              <a:endPara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F84CC7-794C-4E7F-80D6-66DE7DA74DC9}"/>
              </a:ext>
            </a:extLst>
          </p:cNvPr>
          <p:cNvGrpSpPr/>
          <p:nvPr/>
        </p:nvGrpSpPr>
        <p:grpSpPr>
          <a:xfrm>
            <a:off x="5359951" y="4059171"/>
            <a:ext cx="6344009" cy="2281467"/>
            <a:chOff x="2466909" y="3041581"/>
            <a:chExt cx="7746447" cy="2206687"/>
          </a:xfrm>
        </p:grpSpPr>
        <p:sp>
          <p:nvSpPr>
            <p:cNvPr id="34" name="Thought Bubble: Cloud 33">
              <a:extLst>
                <a:ext uri="{FF2B5EF4-FFF2-40B4-BE49-F238E27FC236}">
                  <a16:creationId xmlns:a16="http://schemas.microsoft.com/office/drawing/2014/main" id="{A902B442-F8A0-4CDC-B741-ACA6C09CBAB8}"/>
                </a:ext>
              </a:extLst>
            </p:cNvPr>
            <p:cNvSpPr/>
            <p:nvPr/>
          </p:nvSpPr>
          <p:spPr>
            <a:xfrm>
              <a:off x="2466909" y="3041581"/>
              <a:ext cx="7746447" cy="2206687"/>
            </a:xfrm>
            <a:prstGeom prst="cloudCallout">
              <a:avLst>
                <a:gd name="adj1" fmla="val -40136"/>
                <a:gd name="adj2" fmla="val -166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DBCCD9-7F12-4DBD-81B0-022C5AEF9745}"/>
                </a:ext>
              </a:extLst>
            </p:cNvPr>
            <p:cNvSpPr txBox="1"/>
            <p:nvPr/>
          </p:nvSpPr>
          <p:spPr>
            <a:xfrm>
              <a:off x="3410430" y="3391155"/>
              <a:ext cx="6313264" cy="151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Bước 3: Kẻ một đoạn thẳng từ điểm thứ nhất đến điểm thứ hai</a:t>
              </a:r>
              <a:endPara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0" name="Right Brace 39">
            <a:extLst>
              <a:ext uri="{FF2B5EF4-FFF2-40B4-BE49-F238E27FC236}">
                <a16:creationId xmlns:a16="http://schemas.microsoft.com/office/drawing/2014/main" id="{68EC3B1A-B0D3-4261-B27F-EDCA9DEBB1E0}"/>
              </a:ext>
            </a:extLst>
          </p:cNvPr>
          <p:cNvSpPr/>
          <p:nvPr/>
        </p:nvSpPr>
        <p:spPr>
          <a:xfrm rot="16200000">
            <a:off x="6010928" y="1358574"/>
            <a:ext cx="243452" cy="355670"/>
          </a:xfrm>
          <a:prstGeom prst="rightBrac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368630-A3C1-4219-A735-6E655A8C706E}"/>
              </a:ext>
            </a:extLst>
          </p:cNvPr>
          <p:cNvSpPr txBox="1"/>
          <p:nvPr/>
        </p:nvSpPr>
        <p:spPr>
          <a:xfrm>
            <a:off x="5565810" y="1110269"/>
            <a:ext cx="99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1cm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501A2F-84AF-4CF8-A6CE-CC1CE8CD72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r="30478"/>
          <a:stretch/>
        </p:blipFill>
        <p:spPr>
          <a:xfrm flipH="1">
            <a:off x="-39381" y="5089096"/>
            <a:ext cx="1424341" cy="1919499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0366380-6011-4549-90B5-E4B7F51C1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1" y="4846300"/>
            <a:ext cx="4131466" cy="2011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0DB44-A647-40BB-8B0B-0835DD6C7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91" y="10229"/>
            <a:ext cx="9667796" cy="9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5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4.07407E-6 L 2.70833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02734 -0.0007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46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0 L 4.16667E-6 -0.07222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3" grpId="0" animBg="1"/>
      <p:bldP spid="18" grpId="0" animBg="1"/>
      <p:bldP spid="40" grpId="0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76CCDBB-3368-454C-BE3E-1A8CEF316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5602435" y="2741066"/>
            <a:ext cx="5935629" cy="108026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9613E38-1C6D-4088-AF6A-E898E158CCF6}"/>
              </a:ext>
            </a:extLst>
          </p:cNvPr>
          <p:cNvSpPr txBox="1"/>
          <p:nvPr/>
        </p:nvSpPr>
        <p:spPr>
          <a:xfrm>
            <a:off x="1839321" y="357807"/>
            <a:ext cx="92368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Em haõy veõ caùc ñoaïn thaúng coù ñoä daøi 1cm, 10 cm</a:t>
            </a:r>
            <a:endParaRPr kumimoji="0" lang="en-US" altLang="zh-CN" sz="2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CA35CF36-D6F3-44E7-972E-B1A7DFD5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90634" flipH="1">
            <a:off x="498733" y="2100690"/>
            <a:ext cx="832415" cy="1280752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F1E8AF28-DF04-47BE-9DF3-B2BD776B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90634">
            <a:off x="4325918" y="2085534"/>
            <a:ext cx="944671" cy="128075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F4BCF8BF-26B2-4912-81BE-4CBAE8F1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06132">
            <a:off x="611063" y="4140974"/>
            <a:ext cx="944671" cy="1280752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53441FE4-99E8-4047-BC64-2F188623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53848" y="4140974"/>
            <a:ext cx="888809" cy="128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E3D6BD-D92A-43C1-A0AA-6238E4D88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9" y="2550502"/>
            <a:ext cx="1285568" cy="12855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97479E-F652-491F-8FDA-543796AC293E}"/>
              </a:ext>
            </a:extLst>
          </p:cNvPr>
          <p:cNvSpPr/>
          <p:nvPr/>
        </p:nvSpPr>
        <p:spPr>
          <a:xfrm>
            <a:off x="5921433" y="2710729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9A58F-B5E3-4842-B68B-BA8713DDA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87" y="2550502"/>
            <a:ext cx="1285568" cy="128556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505E5E8-B54F-4CD5-B5C6-4227200F12AA}"/>
              </a:ext>
            </a:extLst>
          </p:cNvPr>
          <p:cNvSpPr/>
          <p:nvPr/>
        </p:nvSpPr>
        <p:spPr>
          <a:xfrm>
            <a:off x="9407236" y="2694725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7BB4FB-3BA8-4AD8-95C7-4E2E31B2F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9" y="2550502"/>
            <a:ext cx="1285568" cy="12855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C5CE46-C708-41C9-B9C5-AABBE2DBC558}"/>
              </a:ext>
            </a:extLst>
          </p:cNvPr>
          <p:cNvCxnSpPr>
            <a:endCxn id="18" idx="7"/>
          </p:cNvCxnSpPr>
          <p:nvPr/>
        </p:nvCxnSpPr>
        <p:spPr>
          <a:xfrm>
            <a:off x="6014115" y="2741066"/>
            <a:ext cx="34858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 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673D44FF-DC81-4E4E-903F-F362CBA9B0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12935"/>
          <a:stretch/>
        </p:blipFill>
        <p:spPr>
          <a:xfrm>
            <a:off x="1536294" y="2791829"/>
            <a:ext cx="2802821" cy="201218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06106E5-D319-4659-A022-88198AD668D1}"/>
              </a:ext>
            </a:extLst>
          </p:cNvPr>
          <p:cNvGrpSpPr/>
          <p:nvPr/>
        </p:nvGrpSpPr>
        <p:grpSpPr>
          <a:xfrm>
            <a:off x="5967774" y="4398060"/>
            <a:ext cx="5715152" cy="1538318"/>
            <a:chOff x="3268861" y="4365615"/>
            <a:chExt cx="6978572" cy="1979526"/>
          </a:xfrm>
        </p:grpSpPr>
        <p:sp>
          <p:nvSpPr>
            <p:cNvPr id="27" name="Thought Bubble: Cloud 26">
              <a:extLst>
                <a:ext uri="{FF2B5EF4-FFF2-40B4-BE49-F238E27FC236}">
                  <a16:creationId xmlns:a16="http://schemas.microsoft.com/office/drawing/2014/main" id="{02DECD60-E5B5-462E-AA7E-93D23CA5FEBF}"/>
                </a:ext>
              </a:extLst>
            </p:cNvPr>
            <p:cNvSpPr/>
            <p:nvPr/>
          </p:nvSpPr>
          <p:spPr>
            <a:xfrm>
              <a:off x="3268861" y="4365615"/>
              <a:ext cx="6633049" cy="1979526"/>
            </a:xfrm>
            <a:prstGeom prst="cloudCallout">
              <a:avLst>
                <a:gd name="adj1" fmla="val -40136"/>
                <a:gd name="adj2" fmla="val -166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78B4E-C526-4647-AC6B-CAB82143D213}"/>
                </a:ext>
              </a:extLst>
            </p:cNvPr>
            <p:cNvSpPr txBox="1"/>
            <p:nvPr/>
          </p:nvSpPr>
          <p:spPr>
            <a:xfrm>
              <a:off x="4017989" y="4889202"/>
              <a:ext cx="6229444" cy="75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Bước 1: Chấm 1 điểm </a:t>
              </a:r>
              <a:endPara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964829-EC46-49B9-A56C-35594F408DD0}"/>
              </a:ext>
            </a:extLst>
          </p:cNvPr>
          <p:cNvGrpSpPr/>
          <p:nvPr/>
        </p:nvGrpSpPr>
        <p:grpSpPr>
          <a:xfrm>
            <a:off x="5466654" y="4239567"/>
            <a:ext cx="6389729" cy="2281467"/>
            <a:chOff x="2466909" y="3041584"/>
            <a:chExt cx="7802274" cy="2206687"/>
          </a:xfrm>
        </p:grpSpPr>
        <p:sp>
          <p:nvSpPr>
            <p:cNvPr id="30" name="Thought Bubble: Cloud 29">
              <a:extLst>
                <a:ext uri="{FF2B5EF4-FFF2-40B4-BE49-F238E27FC236}">
                  <a16:creationId xmlns:a16="http://schemas.microsoft.com/office/drawing/2014/main" id="{6D2F5647-4173-495C-804A-DBDF3CEAE0F4}"/>
                </a:ext>
              </a:extLst>
            </p:cNvPr>
            <p:cNvSpPr/>
            <p:nvPr/>
          </p:nvSpPr>
          <p:spPr>
            <a:xfrm>
              <a:off x="2466909" y="3041584"/>
              <a:ext cx="7746447" cy="2206687"/>
            </a:xfrm>
            <a:prstGeom prst="cloudCallout">
              <a:avLst>
                <a:gd name="adj1" fmla="val -40136"/>
                <a:gd name="adj2" fmla="val -166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D25088-E855-48D6-B321-9423FE4492FC}"/>
                </a:ext>
              </a:extLst>
            </p:cNvPr>
            <p:cNvSpPr txBox="1"/>
            <p:nvPr/>
          </p:nvSpPr>
          <p:spPr>
            <a:xfrm>
              <a:off x="3393757" y="3407042"/>
              <a:ext cx="6875426" cy="151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Bước 2: D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ù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ng thước để x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á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 định điểm thứ hai c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á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 điểm thứ nhất 10 cm</a:t>
              </a:r>
              <a:endPara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F84CC7-794C-4E7F-80D6-66DE7DA74DC9}"/>
              </a:ext>
            </a:extLst>
          </p:cNvPr>
          <p:cNvGrpSpPr/>
          <p:nvPr/>
        </p:nvGrpSpPr>
        <p:grpSpPr>
          <a:xfrm>
            <a:off x="5398244" y="4224832"/>
            <a:ext cx="6344009" cy="2281467"/>
            <a:chOff x="2466909" y="3041583"/>
            <a:chExt cx="7746447" cy="2206687"/>
          </a:xfrm>
        </p:grpSpPr>
        <p:sp>
          <p:nvSpPr>
            <p:cNvPr id="34" name="Thought Bubble: Cloud 33">
              <a:extLst>
                <a:ext uri="{FF2B5EF4-FFF2-40B4-BE49-F238E27FC236}">
                  <a16:creationId xmlns:a16="http://schemas.microsoft.com/office/drawing/2014/main" id="{A902B442-F8A0-4CDC-B741-ACA6C09CBAB8}"/>
                </a:ext>
              </a:extLst>
            </p:cNvPr>
            <p:cNvSpPr/>
            <p:nvPr/>
          </p:nvSpPr>
          <p:spPr>
            <a:xfrm>
              <a:off x="2466909" y="3041583"/>
              <a:ext cx="7746447" cy="2206687"/>
            </a:xfrm>
            <a:prstGeom prst="cloudCallout">
              <a:avLst>
                <a:gd name="adj1" fmla="val -40136"/>
                <a:gd name="adj2" fmla="val -166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DBCCD9-7F12-4DBD-81B0-022C5AEF9745}"/>
                </a:ext>
              </a:extLst>
            </p:cNvPr>
            <p:cNvSpPr txBox="1"/>
            <p:nvPr/>
          </p:nvSpPr>
          <p:spPr>
            <a:xfrm>
              <a:off x="3393757" y="3377561"/>
              <a:ext cx="6313264" cy="151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Bước 3: Kẻ một đoạn thẳng từ điểm thứ nhất đến điểm thứ hai</a:t>
              </a:r>
              <a:endPara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1" name="Right Brace 20">
            <a:extLst>
              <a:ext uri="{FF2B5EF4-FFF2-40B4-BE49-F238E27FC236}">
                <a16:creationId xmlns:a16="http://schemas.microsoft.com/office/drawing/2014/main" id="{4E4F304B-2AB6-48FC-A1E8-9AF95D515AC9}"/>
              </a:ext>
            </a:extLst>
          </p:cNvPr>
          <p:cNvSpPr/>
          <p:nvPr/>
        </p:nvSpPr>
        <p:spPr>
          <a:xfrm rot="16200000">
            <a:off x="7590571" y="822601"/>
            <a:ext cx="243452" cy="3489047"/>
          </a:xfrm>
          <a:prstGeom prst="rightBrac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EEE240-BC28-4375-BAC5-A651D3F02056}"/>
              </a:ext>
            </a:extLst>
          </p:cNvPr>
          <p:cNvSpPr txBox="1"/>
          <p:nvPr/>
        </p:nvSpPr>
        <p:spPr>
          <a:xfrm>
            <a:off x="7042557" y="2121277"/>
            <a:ext cx="174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10 cm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3A8B8E6-10DF-4E00-8269-4E3015DC1D64}"/>
              </a:ext>
            </a:extLst>
          </p:cNvPr>
          <p:cNvSpPr/>
          <p:nvPr/>
        </p:nvSpPr>
        <p:spPr>
          <a:xfrm>
            <a:off x="5921433" y="1680221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102515A-8104-4B43-8D07-39D7427305EA}"/>
              </a:ext>
            </a:extLst>
          </p:cNvPr>
          <p:cNvSpPr/>
          <p:nvPr/>
        </p:nvSpPr>
        <p:spPr>
          <a:xfrm>
            <a:off x="6264148" y="1680221"/>
            <a:ext cx="92682" cy="926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C0C4146-CE71-44C0-8A27-D86307904ACE}"/>
              </a:ext>
            </a:extLst>
          </p:cNvPr>
          <p:cNvCxnSpPr>
            <a:cxnSpLocks/>
          </p:cNvCxnSpPr>
          <p:nvPr/>
        </p:nvCxnSpPr>
        <p:spPr>
          <a:xfrm>
            <a:off x="6014115" y="1718561"/>
            <a:ext cx="2963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ight Brace 54">
            <a:extLst>
              <a:ext uri="{FF2B5EF4-FFF2-40B4-BE49-F238E27FC236}">
                <a16:creationId xmlns:a16="http://schemas.microsoft.com/office/drawing/2014/main" id="{284F4033-2346-4B7E-90EE-EB8E930ABB45}"/>
              </a:ext>
            </a:extLst>
          </p:cNvPr>
          <p:cNvSpPr/>
          <p:nvPr/>
        </p:nvSpPr>
        <p:spPr>
          <a:xfrm rot="16200000">
            <a:off x="6010928" y="1358574"/>
            <a:ext cx="243452" cy="355670"/>
          </a:xfrm>
          <a:prstGeom prst="rightBrac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B4CB51-DE8C-4263-9133-729C6110852E}"/>
              </a:ext>
            </a:extLst>
          </p:cNvPr>
          <p:cNvSpPr txBox="1"/>
          <p:nvPr/>
        </p:nvSpPr>
        <p:spPr>
          <a:xfrm>
            <a:off x="5565810" y="1110269"/>
            <a:ext cx="99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1cm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40" name="Picture 39" descr="A picture containing logo&#10;&#10;Description automatically generated">
            <a:extLst>
              <a:ext uri="{FF2B5EF4-FFF2-40B4-BE49-F238E27FC236}">
                <a16:creationId xmlns:a16="http://schemas.microsoft.com/office/drawing/2014/main" id="{E9BE375B-60AA-4FB5-8A46-D39D4A2968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r="30478"/>
          <a:stretch/>
        </p:blipFill>
        <p:spPr>
          <a:xfrm flipH="1">
            <a:off x="-39381" y="5089096"/>
            <a:ext cx="1424341" cy="19194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E0C2B3-58E4-4759-A81E-B13B1D0CD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91" y="10229"/>
            <a:ext cx="9667796" cy="9836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0C761AD-0D05-4C6D-9503-188259EAB1F3}"/>
              </a:ext>
            </a:extLst>
          </p:cNvPr>
          <p:cNvSpPr txBox="1"/>
          <p:nvPr/>
        </p:nvSpPr>
        <p:spPr>
          <a:xfrm>
            <a:off x="909126" y="1474202"/>
            <a:ext cx="4999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Thực hiện vào bảng con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66516216-E4E6-4AA6-BCA4-FBA02C57D1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98" y="4840133"/>
            <a:ext cx="4131466" cy="20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28646 7.40741E-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3.7037E-6 L 1.2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1" grpId="0" animBg="1"/>
      <p:bldP spid="45" grpId="0"/>
      <p:bldP spid="45" grpId="1"/>
      <p:bldP spid="4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743</Words>
  <Application>Microsoft Office PowerPoint</Application>
  <PresentationFormat>Widescreen</PresentationFormat>
  <Paragraphs>165</Paragraphs>
  <Slides>34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等线</vt:lpstr>
      <vt:lpstr>等线 Light</vt:lpstr>
      <vt:lpstr>微软雅黑</vt:lpstr>
      <vt:lpstr>Arial</vt:lpstr>
      <vt:lpstr>Calibri</vt:lpstr>
      <vt:lpstr>Calibri Light</vt:lpstr>
      <vt:lpstr>HP001 4 hàng</vt:lpstr>
      <vt:lpstr>Times New Roman</vt:lpstr>
      <vt:lpstr>VNI-Avo</vt:lpstr>
      <vt:lpstr>Wingdings</vt:lpstr>
      <vt:lpstr>仓耳今楷05-6763 W05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GÒ VẤP</dc:title>
  <dc:creator>iCare Center</dc:creator>
  <cp:lastModifiedBy>iCare Center</cp:lastModifiedBy>
  <cp:revision>60</cp:revision>
  <dcterms:created xsi:type="dcterms:W3CDTF">2021-08-18T07:07:36Z</dcterms:created>
  <dcterms:modified xsi:type="dcterms:W3CDTF">2021-09-05T03:38:24Z</dcterms:modified>
</cp:coreProperties>
</file>